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60" r:id="rId4"/>
    <p:sldId id="261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76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DAE8240-C509-4073-8B1F-613FEA08DBBB}" type="datetimeFigureOut">
              <a:rPr lang="bg-BG" smtClean="0"/>
              <a:pPr/>
              <a:t>14.5.2015 г.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66A496C-7937-4B8C-8690-C7B5E92D5ED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amosoline-bg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36912"/>
            <a:ext cx="9396536" cy="1296144"/>
          </a:xfrm>
        </p:spPr>
        <p:txBody>
          <a:bodyPr>
            <a:noAutofit/>
          </a:bodyPr>
          <a:lstStyle/>
          <a:p>
            <a:pPr algn="ctr"/>
            <a:r>
              <a:rPr lang="bg-BG" sz="4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одещият производител </a:t>
            </a:r>
            <a:br>
              <a:rPr lang="bg-BG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на дървена дограма</a:t>
            </a:r>
            <a:endParaRPr lang="bg-B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404664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en-US" sz="4500" b="1" i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bg-BG" sz="4500" b="1" i="1" dirty="0" smtClean="0">
                <a:latin typeface="Times New Roman" pitchFamily="18" charset="0"/>
                <a:cs typeface="Times New Roman" pitchFamily="18" charset="0"/>
              </a:rPr>
              <a:t>ФАМОЗО ЛАЙН</a:t>
            </a:r>
            <a:r>
              <a:rPr lang="en-US" sz="4500" b="1" i="1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bg-BG" sz="4500" b="1" i="1" dirty="0" smtClean="0">
                <a:latin typeface="Times New Roman" pitchFamily="18" charset="0"/>
                <a:cs typeface="Times New Roman" pitchFamily="18" charset="0"/>
              </a:rPr>
              <a:t> ЕООД</a:t>
            </a:r>
            <a:endParaRPr lang="bg-BG" sz="45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Картина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5214862"/>
            <a:ext cx="2051720" cy="16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</p:spPr>
        <p:txBody>
          <a:bodyPr/>
          <a:lstStyle/>
          <a:p>
            <a:pPr algn="ctr"/>
            <a:r>
              <a:rPr lang="bg-BG" i="1" dirty="0" err="1" smtClean="0"/>
              <a:t>А</a:t>
            </a:r>
            <a:r>
              <a:rPr lang="bg-BG" sz="2500" i="1" dirty="0" err="1" smtClean="0"/>
              <a:t>рковидни</a:t>
            </a:r>
            <a:r>
              <a:rPr lang="bg-BG" sz="2500" i="1" dirty="0" smtClean="0"/>
              <a:t> каси</a:t>
            </a:r>
            <a:endParaRPr lang="bg-BG" sz="2500" i="1" dirty="0"/>
          </a:p>
        </p:txBody>
      </p:sp>
      <p:pic>
        <p:nvPicPr>
          <p:cNvPr id="9" name="Picture 8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4320480" cy="3240360"/>
          </a:xfrm>
          <a:prstGeom prst="rect">
            <a:avLst/>
          </a:prstGeom>
        </p:spPr>
      </p:pic>
      <p:pic>
        <p:nvPicPr>
          <p:cNvPr id="10" name="Picture 9" descr="3.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196752"/>
            <a:ext cx="3651870" cy="486916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bg-BG" sz="5400" i="1" dirty="0" smtClean="0"/>
              <a:t>К</a:t>
            </a:r>
            <a:r>
              <a:rPr lang="bg-BG" sz="4400" i="1" dirty="0" smtClean="0"/>
              <a:t>ъща “</a:t>
            </a:r>
            <a:r>
              <a:rPr lang="bg-BG" sz="5400" i="1" dirty="0" err="1" smtClean="0"/>
              <a:t>Я</a:t>
            </a:r>
            <a:r>
              <a:rPr lang="bg-BG" sz="4400" i="1" dirty="0" err="1" smtClean="0"/>
              <a:t>блански</a:t>
            </a:r>
            <a:r>
              <a:rPr lang="bg-BG" sz="4400" i="1" dirty="0" smtClean="0"/>
              <a:t>”</a:t>
            </a:r>
            <a:r>
              <a:rPr lang="en-US" sz="4400" i="1" dirty="0" smtClean="0"/>
              <a:t> </a:t>
            </a:r>
            <a:r>
              <a:rPr lang="bg-BG" sz="4000" i="1" dirty="0" smtClean="0"/>
              <a:t>(</a:t>
            </a:r>
            <a:r>
              <a:rPr lang="en-US" sz="5000" i="1" dirty="0" smtClean="0"/>
              <a:t>R</a:t>
            </a:r>
            <a:r>
              <a:rPr lang="en-US" sz="4000" i="1" dirty="0" smtClean="0"/>
              <a:t>esidence </a:t>
            </a:r>
            <a:r>
              <a:rPr lang="en-US" sz="5000" i="1" dirty="0" smtClean="0"/>
              <a:t>c</a:t>
            </a:r>
            <a:r>
              <a:rPr lang="en-US" sz="4000" i="1" dirty="0" smtClean="0"/>
              <a:t>lub)</a:t>
            </a:r>
            <a:endParaRPr lang="bg-BG" sz="4000" i="1" dirty="0"/>
          </a:p>
        </p:txBody>
      </p:sp>
      <p:pic>
        <p:nvPicPr>
          <p:cNvPr id="3" name="Picture 2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4697760"/>
            <a:ext cx="1885300" cy="2160240"/>
          </a:xfrm>
          <a:prstGeom prst="rect">
            <a:avLst/>
          </a:prstGeom>
        </p:spPr>
      </p:pic>
      <p:pic>
        <p:nvPicPr>
          <p:cNvPr id="4" name="Picture 3" descr="4.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268760"/>
            <a:ext cx="4032448" cy="3240360"/>
          </a:xfrm>
          <a:prstGeom prst="rect">
            <a:avLst/>
          </a:prstGeom>
        </p:spPr>
      </p:pic>
      <p:pic>
        <p:nvPicPr>
          <p:cNvPr id="5" name="Picture 4" descr="Яблански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1" y="1268760"/>
            <a:ext cx="4392488" cy="324036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4500" i="1" dirty="0" smtClean="0"/>
              <a:t>К</a:t>
            </a:r>
            <a:r>
              <a:rPr lang="bg-BG" sz="3900" i="1" dirty="0" smtClean="0"/>
              <a:t>ъща “</a:t>
            </a:r>
            <a:r>
              <a:rPr lang="bg-BG" sz="4500" i="1" dirty="0" err="1" smtClean="0"/>
              <a:t>Я</a:t>
            </a:r>
            <a:r>
              <a:rPr lang="bg-BG" sz="3900" i="1" dirty="0" err="1" smtClean="0"/>
              <a:t>блански</a:t>
            </a:r>
            <a:r>
              <a:rPr lang="bg-BG" sz="3900" i="1" dirty="0" smtClean="0"/>
              <a:t>”</a:t>
            </a:r>
            <a:r>
              <a:rPr lang="en-US" sz="3900" i="1" dirty="0" smtClean="0"/>
              <a:t> </a:t>
            </a:r>
            <a:r>
              <a:rPr lang="bg-BG" i="1" dirty="0" smtClean="0"/>
              <a:t>(</a:t>
            </a:r>
            <a:r>
              <a:rPr lang="en-US" sz="4500" i="1" dirty="0" smtClean="0"/>
              <a:t>R</a:t>
            </a:r>
            <a:r>
              <a:rPr lang="en-US" i="1" dirty="0" smtClean="0"/>
              <a:t>esidence </a:t>
            </a:r>
            <a:r>
              <a:rPr lang="en-US" sz="4500" i="1" dirty="0" smtClean="0"/>
              <a:t>c</a:t>
            </a:r>
            <a:r>
              <a:rPr lang="en-US" i="1" dirty="0" smtClean="0"/>
              <a:t>lub)</a:t>
            </a:r>
            <a:endParaRPr lang="bg-BG" dirty="0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bg-BG" sz="4200" dirty="0" smtClean="0"/>
              <a:t>И</a:t>
            </a:r>
            <a:r>
              <a:rPr lang="bg-BG" dirty="0" smtClean="0"/>
              <a:t>нтериорна врата от масивна дървесина</a:t>
            </a:r>
            <a:br>
              <a:rPr lang="bg-BG" dirty="0" smtClean="0"/>
            </a:br>
            <a:endParaRPr lang="bg-BG" dirty="0"/>
          </a:p>
        </p:txBody>
      </p:sp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1988840"/>
            <a:ext cx="3394472" cy="4525962"/>
          </a:xfr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sz="4400" dirty="0" smtClean="0"/>
              <a:t>Е</a:t>
            </a:r>
            <a:r>
              <a:rPr lang="bg-BG" dirty="0" smtClean="0"/>
              <a:t>днофамилна къща, </a:t>
            </a:r>
            <a:r>
              <a:rPr lang="bg-BG" sz="2500" dirty="0" smtClean="0"/>
              <a:t>гр</a:t>
            </a:r>
            <a:r>
              <a:rPr lang="bg-BG" dirty="0" smtClean="0"/>
              <a:t>. </a:t>
            </a:r>
            <a:r>
              <a:rPr lang="bg-BG" sz="4000" dirty="0" err="1" smtClean="0"/>
              <a:t>с</a:t>
            </a:r>
            <a:r>
              <a:rPr lang="bg-BG" dirty="0" err="1" smtClean="0"/>
              <a:t>офия</a:t>
            </a:r>
            <a:endParaRPr lang="bg-BG" dirty="0"/>
          </a:p>
        </p:txBody>
      </p:sp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988840"/>
            <a:ext cx="4536504" cy="3499848"/>
          </a:xfrm>
        </p:spPr>
      </p:pic>
      <p:pic>
        <p:nvPicPr>
          <p:cNvPr id="5" name="Picture 4" descr="7.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988840"/>
            <a:ext cx="4032449" cy="3528392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bg-BG" sz="4400" dirty="0" smtClean="0"/>
              <a:t>С</a:t>
            </a:r>
            <a:r>
              <a:rPr lang="bg-BG" sz="3400" dirty="0" smtClean="0"/>
              <a:t>истема “</a:t>
            </a:r>
            <a:r>
              <a:rPr lang="en-US" sz="3400" dirty="0" smtClean="0"/>
              <a:t>HS” – </a:t>
            </a:r>
            <a:r>
              <a:rPr lang="bg-BG" sz="3400" dirty="0" smtClean="0"/>
              <a:t>повдигане и плъзгане</a:t>
            </a:r>
            <a:endParaRPr lang="bg-BG" sz="3400" dirty="0"/>
          </a:p>
        </p:txBody>
      </p:sp>
      <p:pic>
        <p:nvPicPr>
          <p:cNvPr id="4" name="Content Placeholder 3" descr="H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772816"/>
            <a:ext cx="6909932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bg-BG" sz="4500" dirty="0" smtClean="0"/>
              <a:t>С</a:t>
            </a:r>
            <a:r>
              <a:rPr lang="bg-BG" sz="4000" dirty="0" smtClean="0"/>
              <a:t>истема </a:t>
            </a:r>
            <a:r>
              <a:rPr lang="en-US" sz="4000" dirty="0" smtClean="0"/>
              <a:t>IV - 92</a:t>
            </a:r>
            <a:endParaRPr lang="bg-BG" sz="4000" dirty="0"/>
          </a:p>
        </p:txBody>
      </p:sp>
      <p:pic>
        <p:nvPicPr>
          <p:cNvPr id="4" name="Content Placeholder 3" descr="9.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4406775" cy="2937850"/>
          </a:xfrm>
        </p:spPr>
      </p:pic>
      <p:pic>
        <p:nvPicPr>
          <p:cNvPr id="5" name="Picture 4" descr="9.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052736"/>
            <a:ext cx="4211960" cy="2880320"/>
          </a:xfrm>
          <a:prstGeom prst="rect">
            <a:avLst/>
          </a:prstGeom>
        </p:spPr>
      </p:pic>
      <p:pic>
        <p:nvPicPr>
          <p:cNvPr id="6" name="Picture 5" descr="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4077072"/>
            <a:ext cx="3923928" cy="2615952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bg-BG" sz="4400" dirty="0" smtClean="0"/>
              <a:t>А</a:t>
            </a:r>
            <a:r>
              <a:rPr lang="bg-BG" dirty="0" smtClean="0"/>
              <a:t>луминиева Капачка “</a:t>
            </a:r>
            <a:r>
              <a:rPr lang="en-US" sz="4400" dirty="0" err="1" smtClean="0"/>
              <a:t>G</a:t>
            </a:r>
            <a:r>
              <a:rPr lang="en-US" dirty="0" err="1" smtClean="0"/>
              <a:t>utmann</a:t>
            </a:r>
            <a:r>
              <a:rPr lang="en-US" dirty="0" smtClean="0"/>
              <a:t>”</a:t>
            </a:r>
            <a:endParaRPr lang="bg-BG" dirty="0"/>
          </a:p>
        </p:txBody>
      </p:sp>
      <p:pic>
        <p:nvPicPr>
          <p:cNvPr id="10" name="Picture 9" descr="DSC05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836712"/>
            <a:ext cx="3870176" cy="5112568"/>
          </a:xfrm>
          <a:prstGeom prst="rect">
            <a:avLst/>
          </a:prstGeom>
        </p:spPr>
      </p:pic>
      <p:pic>
        <p:nvPicPr>
          <p:cNvPr id="15" name="Picture 14" descr="10.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764704"/>
            <a:ext cx="2368793" cy="3312368"/>
          </a:xfrm>
          <a:prstGeom prst="rect">
            <a:avLst/>
          </a:prstGeom>
        </p:spPr>
      </p:pic>
      <p:pic>
        <p:nvPicPr>
          <p:cNvPr id="6" name="Picture 5" descr="DSC050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764704"/>
            <a:ext cx="2189989" cy="3284984"/>
          </a:xfrm>
          <a:prstGeom prst="rect">
            <a:avLst/>
          </a:prstGeom>
        </p:spPr>
      </p:pic>
      <p:pic>
        <p:nvPicPr>
          <p:cNvPr id="8" name="Picture 7" descr="DSC050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6096" y="4149080"/>
            <a:ext cx="1997968" cy="244827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bg-BG" sz="4800" dirty="0" smtClean="0"/>
              <a:t>БЛАГОДАРЯ ЗА ВНИМАНИЕТО ! </a:t>
            </a:r>
            <a:endParaRPr lang="bg-BG" sz="4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5013176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500" b="0" i="1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За повече информация:</a:t>
            </a:r>
            <a:r>
              <a:rPr kumimoji="0" lang="bg-BG" sz="3500" b="0" i="1" u="none" strike="noStrike" kern="1200" cap="all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000" b="0" i="1" u="none" strike="noStrike" kern="1200" cap="all" spc="0" normalizeH="0" noProof="0" dirty="0" smtClean="0">
                <a:ln>
                  <a:noFill/>
                </a:ln>
                <a:solidFill>
                  <a:srgbClr val="FFFF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  <a:hlinkClick r:id="rId2"/>
              </a:rPr>
              <a:t>www.famosoline-bg.com</a:t>
            </a:r>
            <a:endParaRPr kumimoji="0" lang="en-US" sz="3000" b="0" i="1" u="none" strike="noStrike" kern="1200" cap="all" spc="0" normalizeH="0" noProof="0" dirty="0" smtClean="0">
              <a:ln>
                <a:noFill/>
              </a:ln>
              <a:solidFill>
                <a:srgbClr val="FFFF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5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i="1" dirty="0" smtClean="0"/>
              <a:t>2015 година</a:t>
            </a:r>
            <a:endParaRPr lang="bg-BG" i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>
                <a:latin typeface="+mj-lt"/>
              </a:rPr>
              <a:t>Доверие от клиенти от Европа;</a:t>
            </a:r>
          </a:p>
          <a:p>
            <a:endParaRPr lang="bg-BG" dirty="0" smtClean="0">
              <a:latin typeface="+mj-lt"/>
            </a:endParaRPr>
          </a:p>
          <a:p>
            <a:r>
              <a:rPr lang="bg-BG" dirty="0" smtClean="0">
                <a:latin typeface="+mj-lt"/>
              </a:rPr>
              <a:t>“Детайлът” основен акцент;</a:t>
            </a:r>
          </a:p>
          <a:p>
            <a:endParaRPr lang="bg-BG" dirty="0" smtClean="0">
              <a:latin typeface="+mj-lt"/>
            </a:endParaRPr>
          </a:p>
          <a:p>
            <a:r>
              <a:rPr lang="bg-BG" dirty="0" smtClean="0">
                <a:latin typeface="+mj-lt"/>
              </a:rPr>
              <a:t>Реставрации на сгради паметници на културата;</a:t>
            </a:r>
          </a:p>
          <a:p>
            <a:endParaRPr lang="bg-BG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Референтни обекти</a:t>
            </a:r>
            <a:br>
              <a:rPr lang="bg-BG" dirty="0" smtClean="0"/>
            </a:br>
            <a:endParaRPr lang="bg-BG" dirty="0"/>
          </a:p>
        </p:txBody>
      </p:sp>
      <p:pic>
        <p:nvPicPr>
          <p:cNvPr id="3" name="Picture 2" descr="tatu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5081525" cy="3004068"/>
          </a:xfrm>
          <a:prstGeom prst="rect">
            <a:avLst/>
          </a:prstGeom>
        </p:spPr>
      </p:pic>
      <p:pic>
        <p:nvPicPr>
          <p:cNvPr id="4" name="Content Placeholder 5" descr="Yablanski24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4684079" y="4293096"/>
            <a:ext cx="4280410" cy="2376264"/>
          </a:xfrm>
        </p:spPr>
      </p:pic>
      <p:pic>
        <p:nvPicPr>
          <p:cNvPr id="5" name="Content Placeholder 4" descr="NS 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4293096"/>
            <a:ext cx="4376416" cy="2376264"/>
          </a:xfrm>
          <a:prstGeom prst="rect">
            <a:avLst/>
          </a:prstGeom>
        </p:spPr>
      </p:pic>
      <p:pic>
        <p:nvPicPr>
          <p:cNvPr id="6" name="Content Placeholder 4" descr="CDNA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4728" y="1124744"/>
            <a:ext cx="3599760" cy="302433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4800" i="1" dirty="0" smtClean="0"/>
              <a:t>Наследник на “МОСКОМ”ЕООД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bg-BG" dirty="0" smtClean="0"/>
          </a:p>
          <a:p>
            <a:r>
              <a:rPr lang="bg-BG" dirty="0" smtClean="0">
                <a:latin typeface="+mj-lt"/>
              </a:rPr>
              <a:t>Над 20 години история;</a:t>
            </a:r>
          </a:p>
          <a:p>
            <a:endParaRPr lang="bg-BG" dirty="0" smtClean="0">
              <a:latin typeface="+mj-lt"/>
            </a:endParaRPr>
          </a:p>
          <a:p>
            <a:r>
              <a:rPr lang="bg-BG" dirty="0" smtClean="0">
                <a:latin typeface="+mj-lt"/>
              </a:rPr>
              <a:t>Нова производствена база в с. Мусачево;</a:t>
            </a:r>
          </a:p>
          <a:p>
            <a:endParaRPr lang="bg-BG" dirty="0" smtClean="0">
              <a:latin typeface="+mj-lt"/>
            </a:endParaRPr>
          </a:p>
          <a:p>
            <a:r>
              <a:rPr lang="bg-BG" dirty="0" smtClean="0">
                <a:latin typeface="+mj-lt"/>
              </a:rPr>
              <a:t>Съвременно оборудвана с италиански машини и голям капацитет.</a:t>
            </a:r>
          </a:p>
          <a:p>
            <a:endParaRPr lang="bg-BG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Производствена база</a:t>
            </a:r>
            <a:r>
              <a:rPr lang="en-US" dirty="0" smtClean="0"/>
              <a:t> </a:t>
            </a:r>
            <a:r>
              <a:rPr lang="bg-BG" dirty="0" smtClean="0"/>
              <a:t>- с. Мусачево</a:t>
            </a:r>
            <a:endParaRPr lang="bg-BG" dirty="0"/>
          </a:p>
        </p:txBody>
      </p:sp>
      <p:pic>
        <p:nvPicPr>
          <p:cNvPr id="6" name="Picture 5" descr="IMG_56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1556792"/>
            <a:ext cx="3967751" cy="2376263"/>
          </a:xfrm>
          <a:prstGeom prst="rect">
            <a:avLst/>
          </a:prstGeom>
        </p:spPr>
      </p:pic>
      <p:pic>
        <p:nvPicPr>
          <p:cNvPr id="1028" name="Picture 4" descr="D:\projects\FamosoLine\WebSite\Materials\pics-pdf\FamosoLine-LowRes (1)_Page_07_Image_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2232247" cy="2361052"/>
          </a:xfrm>
          <a:prstGeom prst="rect">
            <a:avLst/>
          </a:prstGeom>
          <a:noFill/>
        </p:spPr>
      </p:pic>
      <p:pic>
        <p:nvPicPr>
          <p:cNvPr id="1029" name="Picture 5" descr="D:\projects\FamosoLine\WebSite\Materials\pics-pdf\FamosoLine-LowRes (1)_Page_07_Image_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556792"/>
            <a:ext cx="2376264" cy="2376264"/>
          </a:xfrm>
          <a:prstGeom prst="rect">
            <a:avLst/>
          </a:prstGeom>
          <a:noFill/>
        </p:spPr>
      </p:pic>
      <p:pic>
        <p:nvPicPr>
          <p:cNvPr id="12" name="Picture 2" descr="D:\projects\FamosoLine\WebSite\Materials\pics-pdf\FamosoLine-LowRes (1)_Page_08_Image_0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005064"/>
            <a:ext cx="8784976" cy="270131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4800" dirty="0" smtClean="0"/>
              <a:t>			Мисия</a:t>
            </a:r>
            <a:r>
              <a:rPr lang="en-US" sz="4800" dirty="0" smtClean="0"/>
              <a:t> </a:t>
            </a:r>
            <a:r>
              <a:rPr lang="bg-BG" sz="4800" dirty="0" smtClean="0"/>
              <a:t>-</a:t>
            </a:r>
            <a:r>
              <a:rPr lang="en-US" sz="4800" dirty="0" smtClean="0"/>
              <a:t> </a:t>
            </a:r>
            <a:r>
              <a:rPr lang="bg-BG" sz="4800" dirty="0" smtClean="0"/>
              <a:t>цел</a:t>
            </a:r>
            <a:r>
              <a:rPr lang="bg-BG" dirty="0" smtClean="0"/>
              <a:t/>
            </a:r>
            <a:br>
              <a:rPr lang="bg-BG" dirty="0" smtClean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>
                <a:latin typeface="+mj-lt"/>
              </a:rPr>
              <a:t>Налагане на фирмата на Европейския пазар;</a:t>
            </a:r>
          </a:p>
          <a:p>
            <a:endParaRPr lang="bg-BG" dirty="0" smtClean="0">
              <a:latin typeface="+mj-lt"/>
            </a:endParaRPr>
          </a:p>
          <a:p>
            <a:r>
              <a:rPr lang="bg-BG" dirty="0" smtClean="0">
                <a:latin typeface="+mj-lt"/>
              </a:rPr>
              <a:t>Реставрация на сгради паметници на културата в Европа.</a:t>
            </a:r>
          </a:p>
          <a:p>
            <a:endParaRPr lang="bg-BG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Картина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5214862"/>
            <a:ext cx="2051720" cy="16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i="1" dirty="0" smtClean="0"/>
              <a:t>В</a:t>
            </a:r>
            <a:r>
              <a:rPr lang="bg-BG" sz="2500" i="1" dirty="0" smtClean="0"/>
              <a:t>ила “</a:t>
            </a:r>
            <a:r>
              <a:rPr lang="bg-BG" i="1" dirty="0" smtClean="0"/>
              <a:t>Е</a:t>
            </a:r>
            <a:r>
              <a:rPr lang="bg-BG" sz="2500" i="1" dirty="0" smtClean="0"/>
              <a:t>лена”  - </a:t>
            </a:r>
            <a:r>
              <a:rPr lang="bg-BG" i="1" dirty="0" err="1" smtClean="0"/>
              <a:t>Б</a:t>
            </a:r>
            <a:r>
              <a:rPr lang="bg-BG" sz="2500" i="1" dirty="0" err="1" smtClean="0"/>
              <a:t>аден</a:t>
            </a:r>
            <a:r>
              <a:rPr lang="bg-BG" sz="2500" i="1" dirty="0" smtClean="0"/>
              <a:t>, </a:t>
            </a:r>
            <a:r>
              <a:rPr lang="bg-BG" i="1" dirty="0" err="1" smtClean="0"/>
              <a:t>а</a:t>
            </a:r>
            <a:r>
              <a:rPr lang="bg-BG" sz="2500" i="1" dirty="0" err="1" smtClean="0"/>
              <a:t>встрия</a:t>
            </a:r>
            <a:endParaRPr lang="bg-BG" i="1" dirty="0"/>
          </a:p>
        </p:txBody>
      </p:sp>
      <p:pic>
        <p:nvPicPr>
          <p:cNvPr id="4" name="Content Placeholder 3" descr="IMG_09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988840"/>
            <a:ext cx="4320480" cy="3888432"/>
          </a:xfrm>
        </p:spPr>
      </p:pic>
      <p:pic>
        <p:nvPicPr>
          <p:cNvPr id="6" name="Content Placeholder 3" descr="IMG_09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988840"/>
            <a:ext cx="4355976" cy="388843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/>
          <a:lstStyle/>
          <a:p>
            <a:pPr algn="ctr"/>
            <a:r>
              <a:rPr lang="bg-BG" dirty="0" smtClean="0"/>
              <a:t>В</a:t>
            </a:r>
            <a:r>
              <a:rPr lang="bg-BG" sz="2500" dirty="0" smtClean="0"/>
              <a:t>ертикален разрез на дограма с черна каса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124744"/>
            <a:ext cx="324802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232</TotalTime>
  <Words>148</Words>
  <Application>Microsoft Office PowerPoint</Application>
  <PresentationFormat>On-screen Show (4:3)</PresentationFormat>
  <Paragraphs>34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Trek</vt:lpstr>
      <vt:lpstr>Водещият производител  на дървена дограма</vt:lpstr>
      <vt:lpstr>2015 година</vt:lpstr>
      <vt:lpstr>Референтни обекти </vt:lpstr>
      <vt:lpstr>Наследник на “МОСКОМ”ЕООД</vt:lpstr>
      <vt:lpstr>Производствена база - с. Мусачево</vt:lpstr>
      <vt:lpstr>   Мисия - цел </vt:lpstr>
      <vt:lpstr>Slide 7</vt:lpstr>
      <vt:lpstr>Вила “Елена”  - Баден, австрия</vt:lpstr>
      <vt:lpstr>Вертикален разрез на дограма с черна каса</vt:lpstr>
      <vt:lpstr>Арковидни каси</vt:lpstr>
      <vt:lpstr>Къща “Яблански” (Residence club)</vt:lpstr>
      <vt:lpstr>Къща “Яблански” (Residence club)</vt:lpstr>
      <vt:lpstr>Интериорна врата от масивна дървесина </vt:lpstr>
      <vt:lpstr>Еднофамилна къща, гр. софия</vt:lpstr>
      <vt:lpstr>Система “HS” – повдигане и плъзгане</vt:lpstr>
      <vt:lpstr>Система IV - 92</vt:lpstr>
      <vt:lpstr>Алуминиева Капачка “Gutmann”</vt:lpstr>
      <vt:lpstr>БЛАГОДАРЯ ЗА ВНИМАНИЕТО 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TRADE</dc:creator>
  <cp:lastModifiedBy>OFFICE-1</cp:lastModifiedBy>
  <cp:revision>34</cp:revision>
  <dcterms:created xsi:type="dcterms:W3CDTF">2015-05-08T08:05:17Z</dcterms:created>
  <dcterms:modified xsi:type="dcterms:W3CDTF">2015-05-14T08:00:17Z</dcterms:modified>
</cp:coreProperties>
</file>