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9" r:id="rId1"/>
  </p:sldMasterIdLst>
  <p:notesMasterIdLst>
    <p:notesMasterId r:id="rId23"/>
  </p:notesMasterIdLst>
  <p:sldIdLst>
    <p:sldId id="256" r:id="rId2"/>
    <p:sldId id="257" r:id="rId3"/>
    <p:sldId id="258" r:id="rId4"/>
    <p:sldId id="259" r:id="rId5"/>
    <p:sldId id="278" r:id="rId6"/>
    <p:sldId id="270" r:id="rId7"/>
    <p:sldId id="271" r:id="rId8"/>
    <p:sldId id="272" r:id="rId9"/>
    <p:sldId id="273" r:id="rId10"/>
    <p:sldId id="260" r:id="rId11"/>
    <p:sldId id="261" r:id="rId12"/>
    <p:sldId id="276" r:id="rId13"/>
    <p:sldId id="262" r:id="rId14"/>
    <p:sldId id="275" r:id="rId15"/>
    <p:sldId id="263" r:id="rId16"/>
    <p:sldId id="274" r:id="rId17"/>
    <p:sldId id="265" r:id="rId18"/>
    <p:sldId id="266" r:id="rId19"/>
    <p:sldId id="269" r:id="rId20"/>
    <p:sldId id="277" r:id="rId21"/>
    <p:sldId id="268" r:id="rId22"/>
  </p:sldIdLst>
  <p:sldSz cx="9144000" cy="6858000" type="screen4x3"/>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6" d="100"/>
          <a:sy n="76" d="100"/>
        </p:scale>
        <p:origin x="-1206" y="20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3" name="Shape 3"/>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marL="0" marR="0" indent="0" algn="l" rtl="0">
              <a:spcBef>
                <a:spcPts val="0"/>
              </a:spcBef>
              <a:defRPr/>
            </a:lvl1pPr>
            <a:lvl2pPr marL="0" marR="0" indent="0" algn="l" rtl="0">
              <a:spcBef>
                <a:spcPts val="0"/>
              </a:spcBef>
              <a:defRPr/>
            </a:lvl2pPr>
            <a:lvl3pPr marL="0" marR="0" indent="0" algn="l" rtl="0">
              <a:spcBef>
                <a:spcPts val="0"/>
              </a:spcBef>
              <a:defRPr/>
            </a:lvl3pPr>
            <a:lvl4pPr marL="0" marR="0" indent="0" algn="l" rtl="0">
              <a:spcBef>
                <a:spcPts val="0"/>
              </a:spcBef>
              <a:defRPr/>
            </a:lvl4pPr>
            <a:lvl5pPr marL="0" marR="0" indent="0" algn="l" rtl="0">
              <a:spcBef>
                <a:spcPts val="0"/>
              </a:spcBef>
              <a:defRPr/>
            </a:lvl5pPr>
            <a:lvl6pPr marL="0" marR="0" indent="0" algn="l" rtl="0">
              <a:spcBef>
                <a:spcPts val="0"/>
              </a:spcBef>
              <a:defRPr/>
            </a:lvl6pPr>
            <a:lvl7pPr marL="0" marR="0" indent="0" algn="l" rtl="0">
              <a:spcBef>
                <a:spcPts val="0"/>
              </a:spcBef>
              <a:defRPr/>
            </a:lvl7pPr>
            <a:lvl8pPr marL="0" marR="0" indent="0" algn="l" rtl="0">
              <a:spcBef>
                <a:spcPts val="0"/>
              </a:spcBef>
              <a:defRPr/>
            </a:lvl8pPr>
            <a:lvl9pPr marL="0" marR="0" indent="0" algn="l" rtl="0">
              <a:spcBef>
                <a:spcPts val="0"/>
              </a:spcBef>
              <a:defRPr/>
            </a:lvl9pPr>
          </a:lstStyle>
          <a:p>
            <a:endParaRPr/>
          </a:p>
        </p:txBody>
      </p:sp>
    </p:spTree>
    <p:extLst>
      <p:ext uri="{BB962C8B-B14F-4D97-AF65-F5344CB8AC3E}">
        <p14:creationId xmlns:p14="http://schemas.microsoft.com/office/powerpoint/2010/main" val="3137605130"/>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Shape 82"/>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marL="0" marR="0" lvl="0" indent="0" algn="l" rtl="0">
              <a:spcBef>
                <a:spcPts val="0"/>
              </a:spcBef>
              <a:buNone/>
            </a:pPr>
            <a:endParaRPr sz="1100" b="0" i="0" u="none" strike="noStrike" cap="none" baseline="0" dirty="0"/>
          </a:p>
        </p:txBody>
      </p:sp>
      <p:sp>
        <p:nvSpPr>
          <p:cNvPr id="83" name="Shape 8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Shape 118"/>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marL="0" marR="0" lvl="0" indent="0" algn="l" rtl="0">
              <a:spcBef>
                <a:spcPts val="0"/>
              </a:spcBef>
              <a:buNone/>
            </a:pPr>
            <a:endParaRPr sz="1100" b="0" i="0" u="none" strike="noStrike" cap="none" baseline="0" dirty="0"/>
          </a:p>
        </p:txBody>
      </p:sp>
      <p:sp>
        <p:nvSpPr>
          <p:cNvPr id="119" name="Shape 11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Shape 126"/>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marL="0" marR="0" lvl="0" indent="0" algn="l" rtl="0">
              <a:spcBef>
                <a:spcPts val="0"/>
              </a:spcBef>
              <a:buNone/>
            </a:pPr>
            <a:endParaRPr sz="1100" b="0" i="0" u="none" strike="noStrike" cap="none" baseline="0" dirty="0"/>
          </a:p>
        </p:txBody>
      </p:sp>
      <p:sp>
        <p:nvSpPr>
          <p:cNvPr id="127" name="Shape 12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Shape 126"/>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marL="0" marR="0" lvl="0" indent="0" algn="l" rtl="0">
              <a:spcBef>
                <a:spcPts val="0"/>
              </a:spcBef>
              <a:buNone/>
            </a:pPr>
            <a:endParaRPr sz="1100" b="0" i="0" u="none" strike="noStrike" cap="none" baseline="0" dirty="0"/>
          </a:p>
        </p:txBody>
      </p:sp>
      <p:sp>
        <p:nvSpPr>
          <p:cNvPr id="127" name="Shape 12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
        <p:cNvGrpSpPr/>
        <p:nvPr/>
      </p:nvGrpSpPr>
      <p:grpSpPr>
        <a:xfrm>
          <a:off x="0" y="0"/>
          <a:ext cx="0" cy="0"/>
          <a:chOff x="0" y="0"/>
          <a:chExt cx="0" cy="0"/>
        </a:xfrm>
      </p:grpSpPr>
      <p:sp>
        <p:nvSpPr>
          <p:cNvPr id="151" name="Shape 151"/>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marL="0" marR="0" lvl="0" indent="0" algn="l" rtl="0">
              <a:spcBef>
                <a:spcPts val="0"/>
              </a:spcBef>
              <a:buNone/>
            </a:pPr>
            <a:endParaRPr sz="1100" b="0" i="0" u="none" strike="noStrike" cap="none" baseline="0" dirty="0"/>
          </a:p>
        </p:txBody>
      </p:sp>
      <p:sp>
        <p:nvSpPr>
          <p:cNvPr id="152" name="Shape 15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
        <p:cNvGrpSpPr/>
        <p:nvPr/>
      </p:nvGrpSpPr>
      <p:grpSpPr>
        <a:xfrm>
          <a:off x="0" y="0"/>
          <a:ext cx="0" cy="0"/>
          <a:chOff x="0" y="0"/>
          <a:chExt cx="0" cy="0"/>
        </a:xfrm>
      </p:grpSpPr>
      <p:sp>
        <p:nvSpPr>
          <p:cNvPr id="167" name="Shape 167"/>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marL="0" marR="0" lvl="0" indent="0" algn="l" rtl="0">
              <a:spcBef>
                <a:spcPts val="0"/>
              </a:spcBef>
              <a:buNone/>
            </a:pPr>
            <a:endParaRPr sz="1100" b="0" i="0" u="none" strike="noStrike" cap="none" baseline="0" dirty="0"/>
          </a:p>
        </p:txBody>
      </p:sp>
      <p:sp>
        <p:nvSpPr>
          <p:cNvPr id="168" name="Shape 16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
        <p:cNvGrpSpPr/>
        <p:nvPr/>
      </p:nvGrpSpPr>
      <p:grpSpPr>
        <a:xfrm>
          <a:off x="0" y="0"/>
          <a:ext cx="0" cy="0"/>
          <a:chOff x="0" y="0"/>
          <a:chExt cx="0" cy="0"/>
        </a:xfrm>
      </p:grpSpPr>
      <p:sp>
        <p:nvSpPr>
          <p:cNvPr id="167" name="Shape 167"/>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marL="0" marR="0" lvl="0" indent="0" algn="l" rtl="0">
              <a:spcBef>
                <a:spcPts val="0"/>
              </a:spcBef>
              <a:buNone/>
            </a:pPr>
            <a:endParaRPr sz="1100" b="0" i="0" u="none" strike="noStrike" cap="none" baseline="0" dirty="0"/>
          </a:p>
        </p:txBody>
      </p:sp>
      <p:sp>
        <p:nvSpPr>
          <p:cNvPr id="168" name="Shape 16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
        <p:cNvGrpSpPr/>
        <p:nvPr/>
      </p:nvGrpSpPr>
      <p:grpSpPr>
        <a:xfrm>
          <a:off x="0" y="0"/>
          <a:ext cx="0" cy="0"/>
          <a:chOff x="0" y="0"/>
          <a:chExt cx="0" cy="0"/>
        </a:xfrm>
      </p:grpSpPr>
      <p:sp>
        <p:nvSpPr>
          <p:cNvPr id="167" name="Shape 167"/>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marL="0" marR="0" lvl="0" indent="0" algn="l" rtl="0">
              <a:spcBef>
                <a:spcPts val="0"/>
              </a:spcBef>
              <a:buNone/>
            </a:pPr>
            <a:endParaRPr sz="1100" b="0" i="0" u="none" strike="noStrike" cap="none" baseline="0" dirty="0"/>
          </a:p>
        </p:txBody>
      </p:sp>
      <p:sp>
        <p:nvSpPr>
          <p:cNvPr id="168" name="Shape 16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4"/>
        <p:cNvGrpSpPr/>
        <p:nvPr/>
      </p:nvGrpSpPr>
      <p:grpSpPr>
        <a:xfrm>
          <a:off x="0" y="0"/>
          <a:ext cx="0" cy="0"/>
          <a:chOff x="0" y="0"/>
          <a:chExt cx="0" cy="0"/>
        </a:xfrm>
      </p:grpSpPr>
      <p:sp>
        <p:nvSpPr>
          <p:cNvPr id="195" name="Shape 195"/>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marL="0" marR="0" lvl="0" indent="0" algn="l" rtl="0">
              <a:spcBef>
                <a:spcPts val="0"/>
              </a:spcBef>
              <a:buNone/>
            </a:pPr>
            <a:endParaRPr sz="1100" b="0" i="0" u="none" strike="noStrike" cap="none" baseline="0" dirty="0"/>
          </a:p>
        </p:txBody>
      </p:sp>
      <p:sp>
        <p:nvSpPr>
          <p:cNvPr id="196" name="Shape 19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p:cNvGrpSpPr/>
        <p:nvPr/>
      </p:nvGrpSpPr>
      <p:grpSpPr>
        <a:xfrm>
          <a:off x="0" y="0"/>
          <a:ext cx="0" cy="0"/>
          <a:chOff x="0" y="0"/>
          <a:chExt cx="0" cy="0"/>
        </a:xfrm>
      </p:grpSpPr>
      <p:sp>
        <p:nvSpPr>
          <p:cNvPr id="211" name="Shape 211"/>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marL="0" marR="0" lvl="0" indent="0" algn="l" rtl="0">
              <a:spcBef>
                <a:spcPts val="0"/>
              </a:spcBef>
              <a:buNone/>
            </a:pPr>
            <a:endParaRPr sz="1100" b="0" i="0" u="none" strike="noStrike" cap="none" baseline="0" dirty="0"/>
          </a:p>
        </p:txBody>
      </p:sp>
      <p:sp>
        <p:nvSpPr>
          <p:cNvPr id="212" name="Shape 21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8"/>
        <p:cNvGrpSpPr/>
        <p:nvPr/>
      </p:nvGrpSpPr>
      <p:grpSpPr>
        <a:xfrm>
          <a:off x="0" y="0"/>
          <a:ext cx="0" cy="0"/>
          <a:chOff x="0" y="0"/>
          <a:chExt cx="0" cy="0"/>
        </a:xfrm>
      </p:grpSpPr>
      <p:sp>
        <p:nvSpPr>
          <p:cNvPr id="219" name="Shape 219"/>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marL="0" marR="0" lvl="0" indent="0" algn="l" rtl="0">
              <a:spcBef>
                <a:spcPts val="0"/>
              </a:spcBef>
              <a:buNone/>
            </a:pPr>
            <a:endParaRPr sz="1100" b="0" i="0" u="none" strike="noStrike" cap="none" baseline="0" dirty="0"/>
          </a:p>
        </p:txBody>
      </p:sp>
      <p:sp>
        <p:nvSpPr>
          <p:cNvPr id="220" name="Shape 22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Shape 90"/>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marL="0" marR="0" lvl="0" indent="0" algn="l" rtl="0">
              <a:spcBef>
                <a:spcPts val="0"/>
              </a:spcBef>
              <a:buNone/>
            </a:pPr>
            <a:endParaRPr sz="1100" b="0" i="0" u="none" strike="noStrike" cap="none" baseline="0" dirty="0"/>
          </a:p>
        </p:txBody>
      </p:sp>
      <p:sp>
        <p:nvSpPr>
          <p:cNvPr id="91" name="Shape 9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8"/>
        <p:cNvGrpSpPr/>
        <p:nvPr/>
      </p:nvGrpSpPr>
      <p:grpSpPr>
        <a:xfrm>
          <a:off x="0" y="0"/>
          <a:ext cx="0" cy="0"/>
          <a:chOff x="0" y="0"/>
          <a:chExt cx="0" cy="0"/>
        </a:xfrm>
      </p:grpSpPr>
      <p:sp>
        <p:nvSpPr>
          <p:cNvPr id="219" name="Shape 219"/>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marL="0" marR="0" lvl="0" indent="0" algn="l" rtl="0">
              <a:spcBef>
                <a:spcPts val="0"/>
              </a:spcBef>
              <a:buNone/>
            </a:pPr>
            <a:endParaRPr sz="1100" b="0" i="0" u="none" strike="noStrike" cap="none" baseline="0" dirty="0"/>
          </a:p>
        </p:txBody>
      </p:sp>
      <p:sp>
        <p:nvSpPr>
          <p:cNvPr id="220" name="Shape 22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Shape 223"/>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marL="0" marR="0" lvl="0" indent="0" algn="l" rtl="0">
              <a:spcBef>
                <a:spcPts val="0"/>
              </a:spcBef>
              <a:buNone/>
            </a:pPr>
            <a:endParaRPr sz="1100" b="0" i="0" u="none" strike="noStrike" cap="none" baseline="0" dirty="0"/>
          </a:p>
        </p:txBody>
      </p:sp>
      <p:sp>
        <p:nvSpPr>
          <p:cNvPr id="224" name="Shape 22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Shape 102"/>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marL="0" marR="0" lvl="0" indent="0" algn="l" rtl="0">
              <a:spcBef>
                <a:spcPts val="0"/>
              </a:spcBef>
              <a:buNone/>
            </a:pPr>
            <a:endParaRPr sz="1100" b="0" i="0" u="none" strike="noStrike" cap="none" baseline="0" dirty="0"/>
          </a:p>
        </p:txBody>
      </p:sp>
      <p:sp>
        <p:nvSpPr>
          <p:cNvPr id="103" name="Shape 10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Shape 110"/>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marL="0" marR="0" lvl="0" indent="0" algn="l" rtl="0">
              <a:spcBef>
                <a:spcPts val="0"/>
              </a:spcBef>
              <a:buNone/>
            </a:pPr>
            <a:endParaRPr sz="1100" b="0" i="0" u="none" strike="noStrike" cap="none" baseline="0" dirty="0"/>
          </a:p>
        </p:txBody>
      </p:sp>
      <p:sp>
        <p:nvSpPr>
          <p:cNvPr id="111" name="Shape 11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Shape 110"/>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marL="0" marR="0" lvl="0" indent="0" algn="l" rtl="0">
              <a:spcBef>
                <a:spcPts val="0"/>
              </a:spcBef>
              <a:buNone/>
            </a:pPr>
            <a:endParaRPr sz="1100" b="0" i="0" u="none" strike="noStrike" cap="none" baseline="0" dirty="0"/>
          </a:p>
        </p:txBody>
      </p:sp>
      <p:sp>
        <p:nvSpPr>
          <p:cNvPr id="111" name="Shape 11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Shape 110"/>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marL="0" marR="0" lvl="0" indent="0" algn="l" rtl="0">
              <a:spcBef>
                <a:spcPts val="0"/>
              </a:spcBef>
              <a:buNone/>
            </a:pPr>
            <a:endParaRPr sz="1100" b="0" i="0" u="none" strike="noStrike" cap="none" baseline="0" dirty="0"/>
          </a:p>
        </p:txBody>
      </p:sp>
      <p:sp>
        <p:nvSpPr>
          <p:cNvPr id="111" name="Shape 11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Shape 110"/>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marL="0" marR="0" lvl="0" indent="0" algn="l" rtl="0">
              <a:spcBef>
                <a:spcPts val="0"/>
              </a:spcBef>
              <a:buNone/>
            </a:pPr>
            <a:endParaRPr sz="1100" b="0" i="0" u="none" strike="noStrike" cap="none" baseline="0" dirty="0"/>
          </a:p>
        </p:txBody>
      </p:sp>
      <p:sp>
        <p:nvSpPr>
          <p:cNvPr id="111" name="Shape 11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Shape 110"/>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marL="0" marR="0" lvl="0" indent="0" algn="l" rtl="0">
              <a:spcBef>
                <a:spcPts val="0"/>
              </a:spcBef>
              <a:buNone/>
            </a:pPr>
            <a:endParaRPr sz="1100" b="0" i="0" u="none" strike="noStrike" cap="none" baseline="0" dirty="0"/>
          </a:p>
        </p:txBody>
      </p:sp>
      <p:sp>
        <p:nvSpPr>
          <p:cNvPr id="111" name="Shape 11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Shape 110"/>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marL="0" marR="0" lvl="0" indent="0" algn="l" rtl="0">
              <a:spcBef>
                <a:spcPts val="0"/>
              </a:spcBef>
              <a:buNone/>
            </a:pPr>
            <a:endParaRPr sz="1100" b="0" i="0" u="none" strike="noStrike" cap="none" baseline="0" dirty="0"/>
          </a:p>
        </p:txBody>
      </p:sp>
      <p:sp>
        <p:nvSpPr>
          <p:cNvPr id="111" name="Shape 11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10"/>
        <p:cNvGrpSpPr/>
        <p:nvPr/>
      </p:nvGrpSpPr>
      <p:grpSpPr>
        <a:xfrm>
          <a:off x="0" y="0"/>
          <a:ext cx="0" cy="0"/>
          <a:chOff x="0" y="0"/>
          <a:chExt cx="0" cy="0"/>
        </a:xfrm>
      </p:grpSpPr>
      <p:sp>
        <p:nvSpPr>
          <p:cNvPr id="11" name="Shape 11"/>
          <p:cNvSpPr txBox="1">
            <a:spLocks noGrp="1"/>
          </p:cNvSpPr>
          <p:nvPr>
            <p:ph type="ctrTitle"/>
          </p:nvPr>
        </p:nvSpPr>
        <p:spPr>
          <a:xfrm>
            <a:off x="685800" y="2130425"/>
            <a:ext cx="7772400" cy="1470023"/>
          </a:xfrm>
          <a:prstGeom prst="rect">
            <a:avLst/>
          </a:prstGeom>
          <a:noFill/>
          <a:ln>
            <a:noFill/>
          </a:ln>
        </p:spPr>
        <p:txBody>
          <a:bodyPr lIns="91425" tIns="91425" rIns="91425" bIns="91425" anchor="ctr" anchorCtr="0"/>
          <a:lstStyle>
            <a:lvl1pPr marL="0" marR="0" indent="0" algn="ctr" rtl="0">
              <a:lnSpc>
                <a:spcPct val="100000"/>
              </a:lnSpc>
              <a:spcBef>
                <a:spcPts val="0"/>
              </a:spcBef>
              <a:spcAft>
                <a:spcPts val="0"/>
              </a:spcAft>
              <a:buClr>
                <a:schemeClr val="dk1"/>
              </a:buClr>
              <a:buFont typeface="Calibri"/>
              <a:buNone/>
              <a:defRPr/>
            </a:lvl1pPr>
            <a:lvl2pPr marL="0" marR="0" indent="0" algn="l" rtl="0">
              <a:lnSpc>
                <a:spcPct val="100000"/>
              </a:lnSpc>
              <a:spcBef>
                <a:spcPts val="0"/>
              </a:spcBef>
              <a:spcAft>
                <a:spcPts val="0"/>
              </a:spcAft>
              <a:buClr>
                <a:srgbClr val="000000"/>
              </a:buClr>
              <a:buFont typeface="Arial"/>
              <a:buNone/>
              <a:defRPr/>
            </a:lvl2pPr>
            <a:lvl3pPr marL="0" marR="0" indent="0" algn="l" rtl="0">
              <a:spcBef>
                <a:spcPts val="0"/>
              </a:spcBef>
              <a:defRPr/>
            </a:lvl3pPr>
            <a:lvl4pPr marL="0" marR="0" indent="0" algn="l" rtl="0">
              <a:spcBef>
                <a:spcPts val="0"/>
              </a:spcBef>
              <a:defRPr/>
            </a:lvl4pPr>
            <a:lvl5pPr marL="0" marR="0" indent="0" algn="l" rtl="0">
              <a:spcBef>
                <a:spcPts val="0"/>
              </a:spcBef>
              <a:defRPr/>
            </a:lvl5pPr>
            <a:lvl6pPr marL="0" marR="0" indent="0" algn="l" rtl="0">
              <a:spcBef>
                <a:spcPts val="0"/>
              </a:spcBef>
              <a:defRPr/>
            </a:lvl6pPr>
            <a:lvl7pPr marL="0" marR="0" indent="0" algn="l" rtl="0">
              <a:spcBef>
                <a:spcPts val="0"/>
              </a:spcBef>
              <a:defRPr/>
            </a:lvl7pPr>
            <a:lvl8pPr marL="0" marR="0" indent="0" algn="l" rtl="0">
              <a:spcBef>
                <a:spcPts val="0"/>
              </a:spcBef>
              <a:defRPr/>
            </a:lvl8pPr>
            <a:lvl9pPr marL="0" marR="0" indent="0" algn="l" rtl="0">
              <a:spcBef>
                <a:spcPts val="0"/>
              </a:spcBef>
              <a:defRPr/>
            </a:lvl9pPr>
          </a:lstStyle>
          <a:p>
            <a:endParaRPr/>
          </a:p>
        </p:txBody>
      </p:sp>
      <p:sp>
        <p:nvSpPr>
          <p:cNvPr id="12" name="Shape 12"/>
          <p:cNvSpPr txBox="1">
            <a:spLocks noGrp="1"/>
          </p:cNvSpPr>
          <p:nvPr>
            <p:ph type="subTitle" idx="1"/>
          </p:nvPr>
        </p:nvSpPr>
        <p:spPr>
          <a:xfrm>
            <a:off x="1371600" y="3886200"/>
            <a:ext cx="6400799" cy="1752600"/>
          </a:xfrm>
          <a:prstGeom prst="rect">
            <a:avLst/>
          </a:prstGeom>
          <a:noFill/>
          <a:ln>
            <a:noFill/>
          </a:ln>
        </p:spPr>
        <p:txBody>
          <a:bodyPr lIns="91425" tIns="91425" rIns="91425" bIns="91425" anchor="t" anchorCtr="0"/>
          <a:lstStyle>
            <a:lvl1pPr marL="0" marR="0" indent="0" algn="ctr" rtl="0">
              <a:lnSpc>
                <a:spcPct val="100000"/>
              </a:lnSpc>
              <a:spcBef>
                <a:spcPts val="640"/>
              </a:spcBef>
              <a:spcAft>
                <a:spcPts val="0"/>
              </a:spcAft>
              <a:buClr>
                <a:srgbClr val="888888"/>
              </a:buClr>
              <a:buFont typeface="Calibri"/>
              <a:buNone/>
              <a:defRPr/>
            </a:lvl1pPr>
            <a:lvl2pPr marL="457200" marR="0" indent="0" algn="ctr" rtl="0">
              <a:lnSpc>
                <a:spcPct val="100000"/>
              </a:lnSpc>
              <a:spcBef>
                <a:spcPts val="560"/>
              </a:spcBef>
              <a:spcAft>
                <a:spcPts val="0"/>
              </a:spcAft>
              <a:buClr>
                <a:srgbClr val="888888"/>
              </a:buClr>
              <a:buFont typeface="Calibri"/>
              <a:buNone/>
              <a:defRPr/>
            </a:lvl2pPr>
            <a:lvl3pPr marL="914400" marR="0" indent="0" algn="ctr" rtl="0">
              <a:lnSpc>
                <a:spcPct val="100000"/>
              </a:lnSpc>
              <a:spcBef>
                <a:spcPts val="480"/>
              </a:spcBef>
              <a:spcAft>
                <a:spcPts val="0"/>
              </a:spcAft>
              <a:buClr>
                <a:srgbClr val="888888"/>
              </a:buClr>
              <a:buFont typeface="Calibri"/>
              <a:buNone/>
              <a:defRPr/>
            </a:lvl3pPr>
            <a:lvl4pPr marL="1371600" marR="0" indent="0" algn="ctr" rtl="0">
              <a:lnSpc>
                <a:spcPct val="100000"/>
              </a:lnSpc>
              <a:spcBef>
                <a:spcPts val="400"/>
              </a:spcBef>
              <a:spcAft>
                <a:spcPts val="0"/>
              </a:spcAft>
              <a:buClr>
                <a:srgbClr val="888888"/>
              </a:buClr>
              <a:buFont typeface="Calibri"/>
              <a:buNone/>
              <a:defRPr/>
            </a:lvl4pPr>
            <a:lvl5pPr marL="1828800" marR="0" indent="0" algn="ctr" rtl="0">
              <a:lnSpc>
                <a:spcPct val="100000"/>
              </a:lnSpc>
              <a:spcBef>
                <a:spcPts val="400"/>
              </a:spcBef>
              <a:spcAft>
                <a:spcPts val="0"/>
              </a:spcAft>
              <a:buClr>
                <a:srgbClr val="888888"/>
              </a:buClr>
              <a:buFont typeface="Calibri"/>
              <a:buNone/>
              <a:defRPr/>
            </a:lvl5pPr>
            <a:lvl6pPr marL="2286000" marR="0" indent="0" algn="ctr" rtl="0">
              <a:lnSpc>
                <a:spcPct val="100000"/>
              </a:lnSpc>
              <a:spcBef>
                <a:spcPts val="400"/>
              </a:spcBef>
              <a:spcAft>
                <a:spcPts val="0"/>
              </a:spcAft>
              <a:buClr>
                <a:srgbClr val="888888"/>
              </a:buClr>
              <a:buFont typeface="Calibri"/>
              <a:buNone/>
              <a:defRPr/>
            </a:lvl6pPr>
            <a:lvl7pPr marL="2743200" marR="0" indent="0" algn="ctr" rtl="0">
              <a:lnSpc>
                <a:spcPct val="100000"/>
              </a:lnSpc>
              <a:spcBef>
                <a:spcPts val="400"/>
              </a:spcBef>
              <a:spcAft>
                <a:spcPts val="0"/>
              </a:spcAft>
              <a:buClr>
                <a:srgbClr val="888888"/>
              </a:buClr>
              <a:buFont typeface="Calibri"/>
              <a:buNone/>
              <a:defRPr/>
            </a:lvl7pPr>
            <a:lvl8pPr marL="3200400" marR="0" indent="0" algn="ctr" rtl="0">
              <a:lnSpc>
                <a:spcPct val="100000"/>
              </a:lnSpc>
              <a:spcBef>
                <a:spcPts val="400"/>
              </a:spcBef>
              <a:spcAft>
                <a:spcPts val="0"/>
              </a:spcAft>
              <a:buClr>
                <a:srgbClr val="888888"/>
              </a:buClr>
              <a:buFont typeface="Calibri"/>
              <a:buNone/>
              <a:defRPr/>
            </a:lvl8pPr>
            <a:lvl9pPr marL="3657600" marR="0" indent="0" algn="ctr" rtl="0">
              <a:lnSpc>
                <a:spcPct val="100000"/>
              </a:lnSpc>
              <a:spcBef>
                <a:spcPts val="400"/>
              </a:spcBef>
              <a:spcAft>
                <a:spcPts val="0"/>
              </a:spcAft>
              <a:buClr>
                <a:srgbClr val="888888"/>
              </a:buClr>
              <a:buFont typeface="Calibri"/>
              <a:buNone/>
              <a:defRPr/>
            </a:lvl9pPr>
          </a:lstStyle>
          <a:p>
            <a:endParaRPr/>
          </a:p>
        </p:txBody>
      </p:sp>
      <p:sp>
        <p:nvSpPr>
          <p:cNvPr id="13" name="Shape 13"/>
          <p:cNvSpPr txBox="1">
            <a:spLocks noGrp="1"/>
          </p:cNvSpPr>
          <p:nvPr>
            <p:ph type="dt" idx="10"/>
          </p:nvPr>
        </p:nvSpPr>
        <p:spPr>
          <a:xfrm>
            <a:off x="457200" y="6356350"/>
            <a:ext cx="2133598" cy="365125"/>
          </a:xfrm>
          <a:prstGeom prst="rect">
            <a:avLst/>
          </a:prstGeom>
          <a:noFill/>
          <a:ln>
            <a:noFill/>
          </a:ln>
        </p:spPr>
        <p:txBody>
          <a:bodyPr lIns="91425" tIns="91425" rIns="91425" bIns="91425" anchor="ctr" anchorCtr="0"/>
          <a:lstStyle>
            <a:lvl1pPr marL="0" marR="0" indent="0" algn="l" rtl="0">
              <a:lnSpc>
                <a:spcPct val="100000"/>
              </a:lnSpc>
              <a:spcBef>
                <a:spcPts val="0"/>
              </a:spcBef>
              <a:spcAft>
                <a:spcPts val="0"/>
              </a:spcAft>
              <a:buClr>
                <a:srgbClr val="888888"/>
              </a:buClr>
              <a:buFont typeface="Calibri"/>
              <a:buNone/>
              <a:defRPr/>
            </a:lvl1pPr>
            <a:lvl2pPr marL="457200" marR="0" indent="0" algn="l" rtl="0">
              <a:lnSpc>
                <a:spcPct val="100000"/>
              </a:lnSpc>
              <a:spcBef>
                <a:spcPts val="0"/>
              </a:spcBef>
              <a:spcAft>
                <a:spcPts val="0"/>
              </a:spcAft>
              <a:buClr>
                <a:schemeClr val="dk1"/>
              </a:buClr>
              <a:buFont typeface="Calibri"/>
              <a:buNone/>
              <a:defRPr/>
            </a:lvl2pPr>
            <a:lvl3pPr marL="914400" marR="0" indent="0" algn="l" rtl="0">
              <a:lnSpc>
                <a:spcPct val="100000"/>
              </a:lnSpc>
              <a:spcBef>
                <a:spcPts val="0"/>
              </a:spcBef>
              <a:spcAft>
                <a:spcPts val="0"/>
              </a:spcAft>
              <a:buClr>
                <a:schemeClr val="dk1"/>
              </a:buClr>
              <a:buFont typeface="Calibri"/>
              <a:buNone/>
              <a:defRPr/>
            </a:lvl3pPr>
            <a:lvl4pPr marL="1371600" marR="0" indent="0" algn="l" rtl="0">
              <a:lnSpc>
                <a:spcPct val="100000"/>
              </a:lnSpc>
              <a:spcBef>
                <a:spcPts val="0"/>
              </a:spcBef>
              <a:spcAft>
                <a:spcPts val="0"/>
              </a:spcAft>
              <a:buClr>
                <a:schemeClr val="dk1"/>
              </a:buClr>
              <a:buFont typeface="Calibri"/>
              <a:buNone/>
              <a:defRPr/>
            </a:lvl4pPr>
            <a:lvl5pPr marL="1828800" marR="0" indent="0" algn="l" rtl="0">
              <a:lnSpc>
                <a:spcPct val="100000"/>
              </a:lnSpc>
              <a:spcBef>
                <a:spcPts val="0"/>
              </a:spcBef>
              <a:spcAft>
                <a:spcPts val="0"/>
              </a:spcAft>
              <a:buClr>
                <a:schemeClr val="dk1"/>
              </a:buClr>
              <a:buFont typeface="Calibri"/>
              <a:buNone/>
              <a:defRPr/>
            </a:lvl5pPr>
            <a:lvl6pPr marL="2286000" marR="0" indent="0" algn="l" rtl="0">
              <a:lnSpc>
                <a:spcPct val="100000"/>
              </a:lnSpc>
              <a:spcBef>
                <a:spcPts val="0"/>
              </a:spcBef>
              <a:spcAft>
                <a:spcPts val="0"/>
              </a:spcAft>
              <a:buClr>
                <a:schemeClr val="dk1"/>
              </a:buClr>
              <a:buFont typeface="Calibri"/>
              <a:buNone/>
              <a:defRPr/>
            </a:lvl6pPr>
            <a:lvl7pPr marL="2743200" marR="0" indent="0" algn="l" rtl="0">
              <a:lnSpc>
                <a:spcPct val="100000"/>
              </a:lnSpc>
              <a:spcBef>
                <a:spcPts val="0"/>
              </a:spcBef>
              <a:spcAft>
                <a:spcPts val="0"/>
              </a:spcAft>
              <a:buClr>
                <a:schemeClr val="dk1"/>
              </a:buClr>
              <a:buFont typeface="Calibri"/>
              <a:buNone/>
              <a:defRPr/>
            </a:lvl7pPr>
            <a:lvl8pPr marL="3200400" marR="0" indent="0" algn="l" rtl="0">
              <a:lnSpc>
                <a:spcPct val="100000"/>
              </a:lnSpc>
              <a:spcBef>
                <a:spcPts val="0"/>
              </a:spcBef>
              <a:spcAft>
                <a:spcPts val="0"/>
              </a:spcAft>
              <a:buClr>
                <a:schemeClr val="dk1"/>
              </a:buClr>
              <a:buFont typeface="Calibri"/>
              <a:buNone/>
              <a:defRPr/>
            </a:lvl8pPr>
            <a:lvl9pPr marL="3657600" marR="0" indent="0" algn="l" rtl="0">
              <a:lnSpc>
                <a:spcPct val="100000"/>
              </a:lnSpc>
              <a:spcBef>
                <a:spcPts val="0"/>
              </a:spcBef>
              <a:spcAft>
                <a:spcPts val="0"/>
              </a:spcAft>
              <a:buClr>
                <a:schemeClr val="dk1"/>
              </a:buClr>
              <a:buFont typeface="Calibri"/>
              <a:buNone/>
              <a:defRPr/>
            </a:lvl9pPr>
          </a:lstStyle>
          <a:p>
            <a:endParaRPr dirty="0"/>
          </a:p>
        </p:txBody>
      </p:sp>
      <p:sp>
        <p:nvSpPr>
          <p:cNvPr id="14" name="Shape 14"/>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lnSpc>
                <a:spcPct val="100000"/>
              </a:lnSpc>
              <a:spcBef>
                <a:spcPts val="0"/>
              </a:spcBef>
              <a:spcAft>
                <a:spcPts val="0"/>
              </a:spcAft>
              <a:buClr>
                <a:srgbClr val="888888"/>
              </a:buClr>
              <a:buFont typeface="Calibri"/>
              <a:buNone/>
              <a:defRPr/>
            </a:lvl1pPr>
            <a:lvl2pPr marL="457200" marR="0" indent="0" algn="l" rtl="0">
              <a:lnSpc>
                <a:spcPct val="100000"/>
              </a:lnSpc>
              <a:spcBef>
                <a:spcPts val="0"/>
              </a:spcBef>
              <a:spcAft>
                <a:spcPts val="0"/>
              </a:spcAft>
              <a:buClr>
                <a:schemeClr val="dk1"/>
              </a:buClr>
              <a:buFont typeface="Calibri"/>
              <a:buNone/>
              <a:defRPr/>
            </a:lvl2pPr>
            <a:lvl3pPr marL="914400" marR="0" indent="0" algn="l" rtl="0">
              <a:lnSpc>
                <a:spcPct val="100000"/>
              </a:lnSpc>
              <a:spcBef>
                <a:spcPts val="0"/>
              </a:spcBef>
              <a:spcAft>
                <a:spcPts val="0"/>
              </a:spcAft>
              <a:buClr>
                <a:schemeClr val="dk1"/>
              </a:buClr>
              <a:buFont typeface="Calibri"/>
              <a:buNone/>
              <a:defRPr/>
            </a:lvl3pPr>
            <a:lvl4pPr marL="1371600" marR="0" indent="0" algn="l" rtl="0">
              <a:lnSpc>
                <a:spcPct val="100000"/>
              </a:lnSpc>
              <a:spcBef>
                <a:spcPts val="0"/>
              </a:spcBef>
              <a:spcAft>
                <a:spcPts val="0"/>
              </a:spcAft>
              <a:buClr>
                <a:schemeClr val="dk1"/>
              </a:buClr>
              <a:buFont typeface="Calibri"/>
              <a:buNone/>
              <a:defRPr/>
            </a:lvl4pPr>
            <a:lvl5pPr marL="1828800" marR="0" indent="0" algn="l" rtl="0">
              <a:lnSpc>
                <a:spcPct val="100000"/>
              </a:lnSpc>
              <a:spcBef>
                <a:spcPts val="0"/>
              </a:spcBef>
              <a:spcAft>
                <a:spcPts val="0"/>
              </a:spcAft>
              <a:buClr>
                <a:schemeClr val="dk1"/>
              </a:buClr>
              <a:buFont typeface="Calibri"/>
              <a:buNone/>
              <a:defRPr/>
            </a:lvl5pPr>
            <a:lvl6pPr marL="2286000" marR="0" indent="0" algn="l" rtl="0">
              <a:lnSpc>
                <a:spcPct val="100000"/>
              </a:lnSpc>
              <a:spcBef>
                <a:spcPts val="0"/>
              </a:spcBef>
              <a:spcAft>
                <a:spcPts val="0"/>
              </a:spcAft>
              <a:buClr>
                <a:schemeClr val="dk1"/>
              </a:buClr>
              <a:buFont typeface="Calibri"/>
              <a:buNone/>
              <a:defRPr/>
            </a:lvl6pPr>
            <a:lvl7pPr marL="2743200" marR="0" indent="0" algn="l" rtl="0">
              <a:lnSpc>
                <a:spcPct val="100000"/>
              </a:lnSpc>
              <a:spcBef>
                <a:spcPts val="0"/>
              </a:spcBef>
              <a:spcAft>
                <a:spcPts val="0"/>
              </a:spcAft>
              <a:buClr>
                <a:schemeClr val="dk1"/>
              </a:buClr>
              <a:buFont typeface="Calibri"/>
              <a:buNone/>
              <a:defRPr/>
            </a:lvl7pPr>
            <a:lvl8pPr marL="3200400" marR="0" indent="0" algn="l" rtl="0">
              <a:lnSpc>
                <a:spcPct val="100000"/>
              </a:lnSpc>
              <a:spcBef>
                <a:spcPts val="0"/>
              </a:spcBef>
              <a:spcAft>
                <a:spcPts val="0"/>
              </a:spcAft>
              <a:buClr>
                <a:schemeClr val="dk1"/>
              </a:buClr>
              <a:buFont typeface="Calibri"/>
              <a:buNone/>
              <a:defRPr/>
            </a:lvl8pPr>
            <a:lvl9pPr marL="3657600" marR="0" indent="0" algn="l" rtl="0">
              <a:lnSpc>
                <a:spcPct val="100000"/>
              </a:lnSpc>
              <a:spcBef>
                <a:spcPts val="0"/>
              </a:spcBef>
              <a:spcAft>
                <a:spcPts val="0"/>
              </a:spcAft>
              <a:buClr>
                <a:schemeClr val="dk1"/>
              </a:buClr>
              <a:buFont typeface="Calibri"/>
              <a:buNone/>
              <a:defRPr/>
            </a:lvl9pPr>
          </a:lstStyle>
          <a:p>
            <a:endParaRPr dirty="0"/>
          </a:p>
        </p:txBody>
      </p:sp>
      <p:sp>
        <p:nvSpPr>
          <p:cNvPr id="15" name="Shape 15"/>
          <p:cNvSpPr txBox="1">
            <a:spLocks noGrp="1"/>
          </p:cNvSpPr>
          <p:nvPr>
            <p:ph type="sldNum" idx="12"/>
          </p:nvPr>
        </p:nvSpPr>
        <p:spPr>
          <a:xfrm>
            <a:off x="6553200" y="6356350"/>
            <a:ext cx="2133598" cy="365125"/>
          </a:xfrm>
          <a:prstGeom prst="rect">
            <a:avLst/>
          </a:prstGeom>
          <a:noFill/>
          <a:ln>
            <a:noFill/>
          </a:ln>
        </p:spPr>
        <p:txBody>
          <a:bodyPr lIns="91425" tIns="91425" rIns="91425" bIns="91425" anchor="ctr" anchorCtr="0"/>
          <a:lstStyle>
            <a:lvl1pPr marL="0" marR="0" indent="0" algn="r" rtl="0">
              <a:lnSpc>
                <a:spcPct val="100000"/>
              </a:lnSpc>
              <a:spcBef>
                <a:spcPts val="0"/>
              </a:spcBef>
              <a:spcAft>
                <a:spcPts val="0"/>
              </a:spcAft>
              <a:buClr>
                <a:srgbClr val="888888"/>
              </a:buClr>
              <a:buFont typeface="Calibri"/>
              <a:buNone/>
              <a:defRPr/>
            </a:lvl1pPr>
            <a:lvl2pPr marL="457200" marR="0" indent="0" algn="l" rtl="0">
              <a:lnSpc>
                <a:spcPct val="100000"/>
              </a:lnSpc>
              <a:spcBef>
                <a:spcPts val="0"/>
              </a:spcBef>
              <a:spcAft>
                <a:spcPts val="0"/>
              </a:spcAft>
              <a:buClr>
                <a:schemeClr val="dk1"/>
              </a:buClr>
              <a:buFont typeface="Calibri"/>
              <a:buNone/>
              <a:defRPr/>
            </a:lvl2pPr>
            <a:lvl3pPr marL="914400" marR="0" indent="0" algn="l" rtl="0">
              <a:lnSpc>
                <a:spcPct val="100000"/>
              </a:lnSpc>
              <a:spcBef>
                <a:spcPts val="0"/>
              </a:spcBef>
              <a:spcAft>
                <a:spcPts val="0"/>
              </a:spcAft>
              <a:buClr>
                <a:schemeClr val="dk1"/>
              </a:buClr>
              <a:buFont typeface="Calibri"/>
              <a:buNone/>
              <a:defRPr/>
            </a:lvl3pPr>
            <a:lvl4pPr marL="1371600" marR="0" indent="0" algn="l" rtl="0">
              <a:lnSpc>
                <a:spcPct val="100000"/>
              </a:lnSpc>
              <a:spcBef>
                <a:spcPts val="0"/>
              </a:spcBef>
              <a:spcAft>
                <a:spcPts val="0"/>
              </a:spcAft>
              <a:buClr>
                <a:schemeClr val="dk1"/>
              </a:buClr>
              <a:buFont typeface="Calibri"/>
              <a:buNone/>
              <a:defRPr/>
            </a:lvl4pPr>
            <a:lvl5pPr marL="1828800" marR="0" indent="0" algn="l" rtl="0">
              <a:lnSpc>
                <a:spcPct val="100000"/>
              </a:lnSpc>
              <a:spcBef>
                <a:spcPts val="0"/>
              </a:spcBef>
              <a:spcAft>
                <a:spcPts val="0"/>
              </a:spcAft>
              <a:buClr>
                <a:schemeClr val="dk1"/>
              </a:buClr>
              <a:buFont typeface="Calibri"/>
              <a:buNone/>
              <a:defRPr/>
            </a:lvl5pPr>
            <a:lvl6pPr marL="2286000" marR="0" indent="0" algn="l" rtl="0">
              <a:lnSpc>
                <a:spcPct val="100000"/>
              </a:lnSpc>
              <a:spcBef>
                <a:spcPts val="0"/>
              </a:spcBef>
              <a:spcAft>
                <a:spcPts val="0"/>
              </a:spcAft>
              <a:buClr>
                <a:schemeClr val="dk1"/>
              </a:buClr>
              <a:buFont typeface="Calibri"/>
              <a:buNone/>
              <a:defRPr/>
            </a:lvl6pPr>
            <a:lvl7pPr marL="2743200" marR="0" indent="0" algn="l" rtl="0">
              <a:lnSpc>
                <a:spcPct val="100000"/>
              </a:lnSpc>
              <a:spcBef>
                <a:spcPts val="0"/>
              </a:spcBef>
              <a:spcAft>
                <a:spcPts val="0"/>
              </a:spcAft>
              <a:buClr>
                <a:schemeClr val="dk1"/>
              </a:buClr>
              <a:buFont typeface="Calibri"/>
              <a:buNone/>
              <a:defRPr/>
            </a:lvl7pPr>
            <a:lvl8pPr marL="3200400" marR="0" indent="0" algn="l" rtl="0">
              <a:lnSpc>
                <a:spcPct val="100000"/>
              </a:lnSpc>
              <a:spcBef>
                <a:spcPts val="0"/>
              </a:spcBef>
              <a:spcAft>
                <a:spcPts val="0"/>
              </a:spcAft>
              <a:buClr>
                <a:schemeClr val="dk1"/>
              </a:buClr>
              <a:buFont typeface="Calibri"/>
              <a:buNone/>
              <a:defRPr/>
            </a:lvl8pPr>
            <a:lvl9pPr marL="3657600" marR="0" indent="0" algn="l" rtl="0">
              <a:lnSpc>
                <a:spcPct val="100000"/>
              </a:lnSpc>
              <a:spcBef>
                <a:spcPts val="0"/>
              </a:spcBef>
              <a:spcAft>
                <a:spcPts val="0"/>
              </a:spcAft>
              <a:buClr>
                <a:schemeClr val="dk1"/>
              </a:buClr>
              <a:buFont typeface="Calibri"/>
              <a:buNone/>
              <a:defRPr/>
            </a:lvl9pPr>
          </a:lstStyle>
          <a:p>
            <a:endParaRPr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cSld name="Title and Vertical Text">
    <p:spTree>
      <p:nvGrpSpPr>
        <p:cNvPr id="1" name="Shape 67"/>
        <p:cNvGrpSpPr/>
        <p:nvPr/>
      </p:nvGrpSpPr>
      <p:grpSpPr>
        <a:xfrm>
          <a:off x="0" y="0"/>
          <a:ext cx="0" cy="0"/>
          <a:chOff x="0" y="0"/>
          <a:chExt cx="0" cy="0"/>
        </a:xfrm>
      </p:grpSpPr>
      <p:sp>
        <p:nvSpPr>
          <p:cNvPr id="68" name="Shape 68"/>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ctr" rtl="0">
              <a:spcBef>
                <a:spcPts val="0"/>
              </a:spcBef>
              <a:buClr>
                <a:schemeClr val="dk1"/>
              </a:buClr>
              <a:buFont typeface="Calibri"/>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69" name="Shape 69"/>
          <p:cNvSpPr txBox="1">
            <a:spLocks noGrp="1"/>
          </p:cNvSpPr>
          <p:nvPr>
            <p:ph type="body" idx="1"/>
          </p:nvPr>
        </p:nvSpPr>
        <p:spPr>
          <a:xfrm rot="5400000">
            <a:off x="2309017" y="-251618"/>
            <a:ext cx="4525963" cy="8229600"/>
          </a:xfrm>
          <a:prstGeom prst="rect">
            <a:avLst/>
          </a:prstGeom>
          <a:noFill/>
          <a:ln>
            <a:noFill/>
          </a:ln>
        </p:spPr>
        <p:txBody>
          <a:bodyPr lIns="91425" tIns="91425" rIns="91425" bIns="91425" anchor="t" anchorCtr="0"/>
          <a:lstStyle>
            <a:lvl1pPr marL="342900" indent="63500" algn="l" rtl="0">
              <a:spcBef>
                <a:spcPts val="640"/>
              </a:spcBef>
              <a:buClr>
                <a:schemeClr val="dk1"/>
              </a:buClr>
              <a:buFont typeface="Calibri"/>
              <a:buChar char="•"/>
              <a:defRPr/>
            </a:lvl1pPr>
            <a:lvl2pPr marL="742950" indent="69850" algn="l" rtl="0">
              <a:spcBef>
                <a:spcPts val="560"/>
              </a:spcBef>
              <a:buClr>
                <a:schemeClr val="dk1"/>
              </a:buClr>
              <a:buFont typeface="Calibri"/>
              <a:buChar char="–"/>
              <a:defRPr/>
            </a:lvl2pPr>
            <a:lvl3pPr marL="1143000" indent="76200" algn="l" rtl="0">
              <a:spcBef>
                <a:spcPts val="480"/>
              </a:spcBef>
              <a:buClr>
                <a:schemeClr val="dk1"/>
              </a:buClr>
              <a:buFont typeface="Calibri"/>
              <a:buChar char="•"/>
              <a:defRPr/>
            </a:lvl3pPr>
            <a:lvl4pPr marL="1600200" indent="25400" algn="l" rtl="0">
              <a:spcBef>
                <a:spcPts val="400"/>
              </a:spcBef>
              <a:buClr>
                <a:schemeClr val="dk1"/>
              </a:buClr>
              <a:buFont typeface="Calibri"/>
              <a:buChar char="–"/>
              <a:defRPr/>
            </a:lvl4pPr>
            <a:lvl5pPr marL="2057400" indent="25400" algn="l" rtl="0">
              <a:spcBef>
                <a:spcPts val="400"/>
              </a:spcBef>
              <a:buClr>
                <a:schemeClr val="dk1"/>
              </a:buClr>
              <a:buFont typeface="Calibri"/>
              <a:buChar char="»"/>
              <a:defRPr/>
            </a:lvl5pPr>
            <a:lvl6pPr marL="2514600" indent="25400" algn="l" rtl="0">
              <a:spcBef>
                <a:spcPts val="400"/>
              </a:spcBef>
              <a:buClr>
                <a:schemeClr val="dk1"/>
              </a:buClr>
              <a:buFont typeface="Calibri"/>
              <a:buChar char="•"/>
              <a:defRPr/>
            </a:lvl6pPr>
            <a:lvl7pPr marL="2971800" indent="25400" algn="l" rtl="0">
              <a:spcBef>
                <a:spcPts val="400"/>
              </a:spcBef>
              <a:buClr>
                <a:schemeClr val="dk1"/>
              </a:buClr>
              <a:buFont typeface="Calibri"/>
              <a:buChar char="•"/>
              <a:defRPr/>
            </a:lvl7pPr>
            <a:lvl8pPr marL="3429000" indent="25400" algn="l" rtl="0">
              <a:spcBef>
                <a:spcPts val="400"/>
              </a:spcBef>
              <a:buClr>
                <a:schemeClr val="dk1"/>
              </a:buClr>
              <a:buFont typeface="Calibri"/>
              <a:buChar char="•"/>
              <a:defRPr/>
            </a:lvl8pPr>
            <a:lvl9pPr marL="3886200" indent="25400" algn="l" rtl="0">
              <a:spcBef>
                <a:spcPts val="400"/>
              </a:spcBef>
              <a:buClr>
                <a:schemeClr val="dk1"/>
              </a:buClr>
              <a:buFont typeface="Calibri"/>
              <a:buChar char="•"/>
              <a:defRPr/>
            </a:lvl9pPr>
          </a:lstStyle>
          <a:p>
            <a:endParaRPr/>
          </a:p>
        </p:txBody>
      </p:sp>
      <p:sp>
        <p:nvSpPr>
          <p:cNvPr id="70" name="Shape 70"/>
          <p:cNvSpPr txBox="1">
            <a:spLocks noGrp="1"/>
          </p:cNvSpPr>
          <p:nvPr>
            <p:ph type="dt" idx="10"/>
          </p:nvPr>
        </p:nvSpPr>
        <p:spPr>
          <a:xfrm>
            <a:off x="457200" y="6356350"/>
            <a:ext cx="2133598" cy="365125"/>
          </a:xfrm>
          <a:prstGeom prst="rect">
            <a:avLst/>
          </a:prstGeom>
          <a:noFill/>
          <a:ln>
            <a:noFill/>
          </a:ln>
        </p:spPr>
        <p:txBody>
          <a:bodyPr lIns="91425" tIns="91425" rIns="91425" bIns="91425" anchor="ctr" anchorCtr="0"/>
          <a:lstStyle>
            <a:lvl1pPr marL="0" marR="0" indent="0" algn="l" rtl="0">
              <a:lnSpc>
                <a:spcPct val="100000"/>
              </a:lnSpc>
              <a:spcBef>
                <a:spcPts val="0"/>
              </a:spcBef>
              <a:spcAft>
                <a:spcPts val="0"/>
              </a:spcAft>
              <a:buClr>
                <a:srgbClr val="888888"/>
              </a:buClr>
              <a:buFont typeface="Calibri"/>
              <a:buNone/>
              <a:defRPr/>
            </a:lvl1pPr>
            <a:lvl2pPr marL="457200" marR="0" indent="0" algn="l" rtl="0">
              <a:lnSpc>
                <a:spcPct val="100000"/>
              </a:lnSpc>
              <a:spcBef>
                <a:spcPts val="0"/>
              </a:spcBef>
              <a:spcAft>
                <a:spcPts val="0"/>
              </a:spcAft>
              <a:buClr>
                <a:schemeClr val="dk1"/>
              </a:buClr>
              <a:buFont typeface="Calibri"/>
              <a:buNone/>
              <a:defRPr/>
            </a:lvl2pPr>
            <a:lvl3pPr marL="914400" marR="0" indent="0" algn="l" rtl="0">
              <a:lnSpc>
                <a:spcPct val="100000"/>
              </a:lnSpc>
              <a:spcBef>
                <a:spcPts val="0"/>
              </a:spcBef>
              <a:spcAft>
                <a:spcPts val="0"/>
              </a:spcAft>
              <a:buClr>
                <a:schemeClr val="dk1"/>
              </a:buClr>
              <a:buFont typeface="Calibri"/>
              <a:buNone/>
              <a:defRPr/>
            </a:lvl3pPr>
            <a:lvl4pPr marL="1371600" marR="0" indent="0" algn="l" rtl="0">
              <a:lnSpc>
                <a:spcPct val="100000"/>
              </a:lnSpc>
              <a:spcBef>
                <a:spcPts val="0"/>
              </a:spcBef>
              <a:spcAft>
                <a:spcPts val="0"/>
              </a:spcAft>
              <a:buClr>
                <a:schemeClr val="dk1"/>
              </a:buClr>
              <a:buFont typeface="Calibri"/>
              <a:buNone/>
              <a:defRPr/>
            </a:lvl4pPr>
            <a:lvl5pPr marL="1828800" marR="0" indent="0" algn="l" rtl="0">
              <a:lnSpc>
                <a:spcPct val="100000"/>
              </a:lnSpc>
              <a:spcBef>
                <a:spcPts val="0"/>
              </a:spcBef>
              <a:spcAft>
                <a:spcPts val="0"/>
              </a:spcAft>
              <a:buClr>
                <a:schemeClr val="dk1"/>
              </a:buClr>
              <a:buFont typeface="Calibri"/>
              <a:buNone/>
              <a:defRPr/>
            </a:lvl5pPr>
            <a:lvl6pPr marL="2286000" marR="0" indent="0" algn="l" rtl="0">
              <a:lnSpc>
                <a:spcPct val="100000"/>
              </a:lnSpc>
              <a:spcBef>
                <a:spcPts val="0"/>
              </a:spcBef>
              <a:spcAft>
                <a:spcPts val="0"/>
              </a:spcAft>
              <a:buClr>
                <a:schemeClr val="dk1"/>
              </a:buClr>
              <a:buFont typeface="Calibri"/>
              <a:buNone/>
              <a:defRPr/>
            </a:lvl6pPr>
            <a:lvl7pPr marL="2743200" marR="0" indent="0" algn="l" rtl="0">
              <a:lnSpc>
                <a:spcPct val="100000"/>
              </a:lnSpc>
              <a:spcBef>
                <a:spcPts val="0"/>
              </a:spcBef>
              <a:spcAft>
                <a:spcPts val="0"/>
              </a:spcAft>
              <a:buClr>
                <a:schemeClr val="dk1"/>
              </a:buClr>
              <a:buFont typeface="Calibri"/>
              <a:buNone/>
              <a:defRPr/>
            </a:lvl7pPr>
            <a:lvl8pPr marL="3200400" marR="0" indent="0" algn="l" rtl="0">
              <a:lnSpc>
                <a:spcPct val="100000"/>
              </a:lnSpc>
              <a:spcBef>
                <a:spcPts val="0"/>
              </a:spcBef>
              <a:spcAft>
                <a:spcPts val="0"/>
              </a:spcAft>
              <a:buClr>
                <a:schemeClr val="dk1"/>
              </a:buClr>
              <a:buFont typeface="Calibri"/>
              <a:buNone/>
              <a:defRPr/>
            </a:lvl8pPr>
            <a:lvl9pPr marL="3657600" marR="0" indent="0" algn="l" rtl="0">
              <a:lnSpc>
                <a:spcPct val="100000"/>
              </a:lnSpc>
              <a:spcBef>
                <a:spcPts val="0"/>
              </a:spcBef>
              <a:spcAft>
                <a:spcPts val="0"/>
              </a:spcAft>
              <a:buClr>
                <a:schemeClr val="dk1"/>
              </a:buClr>
              <a:buFont typeface="Calibri"/>
              <a:buNone/>
              <a:defRPr/>
            </a:lvl9pPr>
          </a:lstStyle>
          <a:p>
            <a:endParaRPr dirty="0"/>
          </a:p>
        </p:txBody>
      </p:sp>
      <p:sp>
        <p:nvSpPr>
          <p:cNvPr id="71" name="Shape 71"/>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lnSpc>
                <a:spcPct val="100000"/>
              </a:lnSpc>
              <a:spcBef>
                <a:spcPts val="0"/>
              </a:spcBef>
              <a:spcAft>
                <a:spcPts val="0"/>
              </a:spcAft>
              <a:buClr>
                <a:srgbClr val="888888"/>
              </a:buClr>
              <a:buFont typeface="Calibri"/>
              <a:buNone/>
              <a:defRPr/>
            </a:lvl1pPr>
            <a:lvl2pPr marL="457200" marR="0" indent="0" algn="l" rtl="0">
              <a:lnSpc>
                <a:spcPct val="100000"/>
              </a:lnSpc>
              <a:spcBef>
                <a:spcPts val="0"/>
              </a:spcBef>
              <a:spcAft>
                <a:spcPts val="0"/>
              </a:spcAft>
              <a:buClr>
                <a:schemeClr val="dk1"/>
              </a:buClr>
              <a:buFont typeface="Calibri"/>
              <a:buNone/>
              <a:defRPr/>
            </a:lvl2pPr>
            <a:lvl3pPr marL="914400" marR="0" indent="0" algn="l" rtl="0">
              <a:lnSpc>
                <a:spcPct val="100000"/>
              </a:lnSpc>
              <a:spcBef>
                <a:spcPts val="0"/>
              </a:spcBef>
              <a:spcAft>
                <a:spcPts val="0"/>
              </a:spcAft>
              <a:buClr>
                <a:schemeClr val="dk1"/>
              </a:buClr>
              <a:buFont typeface="Calibri"/>
              <a:buNone/>
              <a:defRPr/>
            </a:lvl3pPr>
            <a:lvl4pPr marL="1371600" marR="0" indent="0" algn="l" rtl="0">
              <a:lnSpc>
                <a:spcPct val="100000"/>
              </a:lnSpc>
              <a:spcBef>
                <a:spcPts val="0"/>
              </a:spcBef>
              <a:spcAft>
                <a:spcPts val="0"/>
              </a:spcAft>
              <a:buClr>
                <a:schemeClr val="dk1"/>
              </a:buClr>
              <a:buFont typeface="Calibri"/>
              <a:buNone/>
              <a:defRPr/>
            </a:lvl4pPr>
            <a:lvl5pPr marL="1828800" marR="0" indent="0" algn="l" rtl="0">
              <a:lnSpc>
                <a:spcPct val="100000"/>
              </a:lnSpc>
              <a:spcBef>
                <a:spcPts val="0"/>
              </a:spcBef>
              <a:spcAft>
                <a:spcPts val="0"/>
              </a:spcAft>
              <a:buClr>
                <a:schemeClr val="dk1"/>
              </a:buClr>
              <a:buFont typeface="Calibri"/>
              <a:buNone/>
              <a:defRPr/>
            </a:lvl5pPr>
            <a:lvl6pPr marL="2286000" marR="0" indent="0" algn="l" rtl="0">
              <a:lnSpc>
                <a:spcPct val="100000"/>
              </a:lnSpc>
              <a:spcBef>
                <a:spcPts val="0"/>
              </a:spcBef>
              <a:spcAft>
                <a:spcPts val="0"/>
              </a:spcAft>
              <a:buClr>
                <a:schemeClr val="dk1"/>
              </a:buClr>
              <a:buFont typeface="Calibri"/>
              <a:buNone/>
              <a:defRPr/>
            </a:lvl6pPr>
            <a:lvl7pPr marL="2743200" marR="0" indent="0" algn="l" rtl="0">
              <a:lnSpc>
                <a:spcPct val="100000"/>
              </a:lnSpc>
              <a:spcBef>
                <a:spcPts val="0"/>
              </a:spcBef>
              <a:spcAft>
                <a:spcPts val="0"/>
              </a:spcAft>
              <a:buClr>
                <a:schemeClr val="dk1"/>
              </a:buClr>
              <a:buFont typeface="Calibri"/>
              <a:buNone/>
              <a:defRPr/>
            </a:lvl7pPr>
            <a:lvl8pPr marL="3200400" marR="0" indent="0" algn="l" rtl="0">
              <a:lnSpc>
                <a:spcPct val="100000"/>
              </a:lnSpc>
              <a:spcBef>
                <a:spcPts val="0"/>
              </a:spcBef>
              <a:spcAft>
                <a:spcPts val="0"/>
              </a:spcAft>
              <a:buClr>
                <a:schemeClr val="dk1"/>
              </a:buClr>
              <a:buFont typeface="Calibri"/>
              <a:buNone/>
              <a:defRPr/>
            </a:lvl8pPr>
            <a:lvl9pPr marL="3657600" marR="0" indent="0" algn="l" rtl="0">
              <a:lnSpc>
                <a:spcPct val="100000"/>
              </a:lnSpc>
              <a:spcBef>
                <a:spcPts val="0"/>
              </a:spcBef>
              <a:spcAft>
                <a:spcPts val="0"/>
              </a:spcAft>
              <a:buClr>
                <a:schemeClr val="dk1"/>
              </a:buClr>
              <a:buFont typeface="Calibri"/>
              <a:buNone/>
              <a:defRPr/>
            </a:lvl9pPr>
          </a:lstStyle>
          <a:p>
            <a:endParaRPr dirty="0"/>
          </a:p>
        </p:txBody>
      </p:sp>
      <p:sp>
        <p:nvSpPr>
          <p:cNvPr id="72" name="Shape 72"/>
          <p:cNvSpPr txBox="1">
            <a:spLocks noGrp="1"/>
          </p:cNvSpPr>
          <p:nvPr>
            <p:ph type="sldNum" idx="12"/>
          </p:nvPr>
        </p:nvSpPr>
        <p:spPr>
          <a:xfrm>
            <a:off x="6553200" y="6356350"/>
            <a:ext cx="2133598" cy="365125"/>
          </a:xfrm>
          <a:prstGeom prst="rect">
            <a:avLst/>
          </a:prstGeom>
          <a:noFill/>
          <a:ln>
            <a:noFill/>
          </a:ln>
        </p:spPr>
        <p:txBody>
          <a:bodyPr lIns="91425" tIns="91425" rIns="91425" bIns="91425" anchor="ctr" anchorCtr="0"/>
          <a:lstStyle>
            <a:lvl1pPr marL="0" marR="0" indent="0" algn="r" rtl="0">
              <a:lnSpc>
                <a:spcPct val="100000"/>
              </a:lnSpc>
              <a:spcBef>
                <a:spcPts val="0"/>
              </a:spcBef>
              <a:spcAft>
                <a:spcPts val="0"/>
              </a:spcAft>
              <a:buClr>
                <a:srgbClr val="888888"/>
              </a:buClr>
              <a:buFont typeface="Calibri"/>
              <a:buNone/>
              <a:defRPr/>
            </a:lvl1pPr>
            <a:lvl2pPr marL="457200" marR="0" indent="0" algn="l" rtl="0">
              <a:lnSpc>
                <a:spcPct val="100000"/>
              </a:lnSpc>
              <a:spcBef>
                <a:spcPts val="0"/>
              </a:spcBef>
              <a:spcAft>
                <a:spcPts val="0"/>
              </a:spcAft>
              <a:buClr>
                <a:schemeClr val="dk1"/>
              </a:buClr>
              <a:buFont typeface="Calibri"/>
              <a:buNone/>
              <a:defRPr/>
            </a:lvl2pPr>
            <a:lvl3pPr marL="914400" marR="0" indent="0" algn="l" rtl="0">
              <a:lnSpc>
                <a:spcPct val="100000"/>
              </a:lnSpc>
              <a:spcBef>
                <a:spcPts val="0"/>
              </a:spcBef>
              <a:spcAft>
                <a:spcPts val="0"/>
              </a:spcAft>
              <a:buClr>
                <a:schemeClr val="dk1"/>
              </a:buClr>
              <a:buFont typeface="Calibri"/>
              <a:buNone/>
              <a:defRPr/>
            </a:lvl3pPr>
            <a:lvl4pPr marL="1371600" marR="0" indent="0" algn="l" rtl="0">
              <a:lnSpc>
                <a:spcPct val="100000"/>
              </a:lnSpc>
              <a:spcBef>
                <a:spcPts val="0"/>
              </a:spcBef>
              <a:spcAft>
                <a:spcPts val="0"/>
              </a:spcAft>
              <a:buClr>
                <a:schemeClr val="dk1"/>
              </a:buClr>
              <a:buFont typeface="Calibri"/>
              <a:buNone/>
              <a:defRPr/>
            </a:lvl4pPr>
            <a:lvl5pPr marL="1828800" marR="0" indent="0" algn="l" rtl="0">
              <a:lnSpc>
                <a:spcPct val="100000"/>
              </a:lnSpc>
              <a:spcBef>
                <a:spcPts val="0"/>
              </a:spcBef>
              <a:spcAft>
                <a:spcPts val="0"/>
              </a:spcAft>
              <a:buClr>
                <a:schemeClr val="dk1"/>
              </a:buClr>
              <a:buFont typeface="Calibri"/>
              <a:buNone/>
              <a:defRPr/>
            </a:lvl5pPr>
            <a:lvl6pPr marL="2286000" marR="0" indent="0" algn="l" rtl="0">
              <a:lnSpc>
                <a:spcPct val="100000"/>
              </a:lnSpc>
              <a:spcBef>
                <a:spcPts val="0"/>
              </a:spcBef>
              <a:spcAft>
                <a:spcPts val="0"/>
              </a:spcAft>
              <a:buClr>
                <a:schemeClr val="dk1"/>
              </a:buClr>
              <a:buFont typeface="Calibri"/>
              <a:buNone/>
              <a:defRPr/>
            </a:lvl6pPr>
            <a:lvl7pPr marL="2743200" marR="0" indent="0" algn="l" rtl="0">
              <a:lnSpc>
                <a:spcPct val="100000"/>
              </a:lnSpc>
              <a:spcBef>
                <a:spcPts val="0"/>
              </a:spcBef>
              <a:spcAft>
                <a:spcPts val="0"/>
              </a:spcAft>
              <a:buClr>
                <a:schemeClr val="dk1"/>
              </a:buClr>
              <a:buFont typeface="Calibri"/>
              <a:buNone/>
              <a:defRPr/>
            </a:lvl7pPr>
            <a:lvl8pPr marL="3200400" marR="0" indent="0" algn="l" rtl="0">
              <a:lnSpc>
                <a:spcPct val="100000"/>
              </a:lnSpc>
              <a:spcBef>
                <a:spcPts val="0"/>
              </a:spcBef>
              <a:spcAft>
                <a:spcPts val="0"/>
              </a:spcAft>
              <a:buClr>
                <a:schemeClr val="dk1"/>
              </a:buClr>
              <a:buFont typeface="Calibri"/>
              <a:buNone/>
              <a:defRPr/>
            </a:lvl8pPr>
            <a:lvl9pPr marL="3657600" marR="0" indent="0" algn="l" rtl="0">
              <a:lnSpc>
                <a:spcPct val="100000"/>
              </a:lnSpc>
              <a:spcBef>
                <a:spcPts val="0"/>
              </a:spcBef>
              <a:spcAft>
                <a:spcPts val="0"/>
              </a:spcAft>
              <a:buClr>
                <a:schemeClr val="dk1"/>
              </a:buClr>
              <a:buFont typeface="Calibri"/>
              <a:buNone/>
              <a:defRPr/>
            </a:lvl9pPr>
          </a:lstStyle>
          <a:p>
            <a:endParaRP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cSld name="Vertical Title and Text">
    <p:spTree>
      <p:nvGrpSpPr>
        <p:cNvPr id="1" name="Shape 73"/>
        <p:cNvGrpSpPr/>
        <p:nvPr/>
      </p:nvGrpSpPr>
      <p:grpSpPr>
        <a:xfrm>
          <a:off x="0" y="0"/>
          <a:ext cx="0" cy="0"/>
          <a:chOff x="0" y="0"/>
          <a:chExt cx="0" cy="0"/>
        </a:xfrm>
      </p:grpSpPr>
      <p:sp>
        <p:nvSpPr>
          <p:cNvPr id="74" name="Shape 74"/>
          <p:cNvSpPr txBox="1">
            <a:spLocks noGrp="1"/>
          </p:cNvSpPr>
          <p:nvPr>
            <p:ph type="title"/>
          </p:nvPr>
        </p:nvSpPr>
        <p:spPr>
          <a:xfrm rot="5400000">
            <a:off x="4732336" y="2171700"/>
            <a:ext cx="5851525" cy="2057400"/>
          </a:xfrm>
          <a:prstGeom prst="rect">
            <a:avLst/>
          </a:prstGeom>
          <a:noFill/>
          <a:ln>
            <a:noFill/>
          </a:ln>
        </p:spPr>
        <p:txBody>
          <a:bodyPr lIns="91425" tIns="91425" rIns="91425" bIns="91425" anchor="ctr" anchorCtr="0"/>
          <a:lstStyle>
            <a:lvl1pPr algn="ctr" rtl="0">
              <a:spcBef>
                <a:spcPts val="0"/>
              </a:spcBef>
              <a:buClr>
                <a:schemeClr val="dk1"/>
              </a:buClr>
              <a:buFont typeface="Calibri"/>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75" name="Shape 75"/>
          <p:cNvSpPr txBox="1">
            <a:spLocks noGrp="1"/>
          </p:cNvSpPr>
          <p:nvPr>
            <p:ph type="body" idx="1"/>
          </p:nvPr>
        </p:nvSpPr>
        <p:spPr>
          <a:xfrm rot="5400000">
            <a:off x="541336" y="190500"/>
            <a:ext cx="5851525" cy="6019798"/>
          </a:xfrm>
          <a:prstGeom prst="rect">
            <a:avLst/>
          </a:prstGeom>
          <a:noFill/>
          <a:ln>
            <a:noFill/>
          </a:ln>
        </p:spPr>
        <p:txBody>
          <a:bodyPr lIns="91425" tIns="91425" rIns="91425" bIns="91425" anchor="t" anchorCtr="0"/>
          <a:lstStyle>
            <a:lvl1pPr marL="342900" indent="63500" algn="l" rtl="0">
              <a:spcBef>
                <a:spcPts val="640"/>
              </a:spcBef>
              <a:buClr>
                <a:schemeClr val="dk1"/>
              </a:buClr>
              <a:buFont typeface="Calibri"/>
              <a:buChar char="•"/>
              <a:defRPr/>
            </a:lvl1pPr>
            <a:lvl2pPr marL="742950" indent="69850" algn="l" rtl="0">
              <a:spcBef>
                <a:spcPts val="560"/>
              </a:spcBef>
              <a:buClr>
                <a:schemeClr val="dk1"/>
              </a:buClr>
              <a:buFont typeface="Calibri"/>
              <a:buChar char="–"/>
              <a:defRPr/>
            </a:lvl2pPr>
            <a:lvl3pPr marL="1143000" indent="76200" algn="l" rtl="0">
              <a:spcBef>
                <a:spcPts val="480"/>
              </a:spcBef>
              <a:buClr>
                <a:schemeClr val="dk1"/>
              </a:buClr>
              <a:buFont typeface="Calibri"/>
              <a:buChar char="•"/>
              <a:defRPr/>
            </a:lvl3pPr>
            <a:lvl4pPr marL="1600200" indent="25400" algn="l" rtl="0">
              <a:spcBef>
                <a:spcPts val="400"/>
              </a:spcBef>
              <a:buClr>
                <a:schemeClr val="dk1"/>
              </a:buClr>
              <a:buFont typeface="Calibri"/>
              <a:buChar char="–"/>
              <a:defRPr/>
            </a:lvl4pPr>
            <a:lvl5pPr marL="2057400" indent="25400" algn="l" rtl="0">
              <a:spcBef>
                <a:spcPts val="400"/>
              </a:spcBef>
              <a:buClr>
                <a:schemeClr val="dk1"/>
              </a:buClr>
              <a:buFont typeface="Calibri"/>
              <a:buChar char="»"/>
              <a:defRPr/>
            </a:lvl5pPr>
            <a:lvl6pPr marL="2514600" indent="25400" algn="l" rtl="0">
              <a:spcBef>
                <a:spcPts val="400"/>
              </a:spcBef>
              <a:buClr>
                <a:schemeClr val="dk1"/>
              </a:buClr>
              <a:buFont typeface="Calibri"/>
              <a:buChar char="•"/>
              <a:defRPr/>
            </a:lvl6pPr>
            <a:lvl7pPr marL="2971800" indent="25400" algn="l" rtl="0">
              <a:spcBef>
                <a:spcPts val="400"/>
              </a:spcBef>
              <a:buClr>
                <a:schemeClr val="dk1"/>
              </a:buClr>
              <a:buFont typeface="Calibri"/>
              <a:buChar char="•"/>
              <a:defRPr/>
            </a:lvl7pPr>
            <a:lvl8pPr marL="3429000" indent="25400" algn="l" rtl="0">
              <a:spcBef>
                <a:spcPts val="400"/>
              </a:spcBef>
              <a:buClr>
                <a:schemeClr val="dk1"/>
              </a:buClr>
              <a:buFont typeface="Calibri"/>
              <a:buChar char="•"/>
              <a:defRPr/>
            </a:lvl8pPr>
            <a:lvl9pPr marL="3886200" indent="25400" algn="l" rtl="0">
              <a:spcBef>
                <a:spcPts val="400"/>
              </a:spcBef>
              <a:buClr>
                <a:schemeClr val="dk1"/>
              </a:buClr>
              <a:buFont typeface="Calibri"/>
              <a:buChar char="•"/>
              <a:defRPr/>
            </a:lvl9pPr>
          </a:lstStyle>
          <a:p>
            <a:endParaRPr/>
          </a:p>
        </p:txBody>
      </p:sp>
      <p:sp>
        <p:nvSpPr>
          <p:cNvPr id="76" name="Shape 76"/>
          <p:cNvSpPr txBox="1">
            <a:spLocks noGrp="1"/>
          </p:cNvSpPr>
          <p:nvPr>
            <p:ph type="dt" idx="10"/>
          </p:nvPr>
        </p:nvSpPr>
        <p:spPr>
          <a:xfrm>
            <a:off x="457200" y="6356350"/>
            <a:ext cx="2133598" cy="365125"/>
          </a:xfrm>
          <a:prstGeom prst="rect">
            <a:avLst/>
          </a:prstGeom>
          <a:noFill/>
          <a:ln>
            <a:noFill/>
          </a:ln>
        </p:spPr>
        <p:txBody>
          <a:bodyPr lIns="91425" tIns="91425" rIns="91425" bIns="91425" anchor="ctr" anchorCtr="0"/>
          <a:lstStyle>
            <a:lvl1pPr marL="0" marR="0" indent="0" algn="l" rtl="0">
              <a:lnSpc>
                <a:spcPct val="100000"/>
              </a:lnSpc>
              <a:spcBef>
                <a:spcPts val="0"/>
              </a:spcBef>
              <a:spcAft>
                <a:spcPts val="0"/>
              </a:spcAft>
              <a:buClr>
                <a:srgbClr val="888888"/>
              </a:buClr>
              <a:buFont typeface="Calibri"/>
              <a:buNone/>
              <a:defRPr/>
            </a:lvl1pPr>
            <a:lvl2pPr marL="457200" marR="0" indent="0" algn="l" rtl="0">
              <a:lnSpc>
                <a:spcPct val="100000"/>
              </a:lnSpc>
              <a:spcBef>
                <a:spcPts val="0"/>
              </a:spcBef>
              <a:spcAft>
                <a:spcPts val="0"/>
              </a:spcAft>
              <a:buClr>
                <a:schemeClr val="dk1"/>
              </a:buClr>
              <a:buFont typeface="Calibri"/>
              <a:buNone/>
              <a:defRPr/>
            </a:lvl2pPr>
            <a:lvl3pPr marL="914400" marR="0" indent="0" algn="l" rtl="0">
              <a:lnSpc>
                <a:spcPct val="100000"/>
              </a:lnSpc>
              <a:spcBef>
                <a:spcPts val="0"/>
              </a:spcBef>
              <a:spcAft>
                <a:spcPts val="0"/>
              </a:spcAft>
              <a:buClr>
                <a:schemeClr val="dk1"/>
              </a:buClr>
              <a:buFont typeface="Calibri"/>
              <a:buNone/>
              <a:defRPr/>
            </a:lvl3pPr>
            <a:lvl4pPr marL="1371600" marR="0" indent="0" algn="l" rtl="0">
              <a:lnSpc>
                <a:spcPct val="100000"/>
              </a:lnSpc>
              <a:spcBef>
                <a:spcPts val="0"/>
              </a:spcBef>
              <a:spcAft>
                <a:spcPts val="0"/>
              </a:spcAft>
              <a:buClr>
                <a:schemeClr val="dk1"/>
              </a:buClr>
              <a:buFont typeface="Calibri"/>
              <a:buNone/>
              <a:defRPr/>
            </a:lvl4pPr>
            <a:lvl5pPr marL="1828800" marR="0" indent="0" algn="l" rtl="0">
              <a:lnSpc>
                <a:spcPct val="100000"/>
              </a:lnSpc>
              <a:spcBef>
                <a:spcPts val="0"/>
              </a:spcBef>
              <a:spcAft>
                <a:spcPts val="0"/>
              </a:spcAft>
              <a:buClr>
                <a:schemeClr val="dk1"/>
              </a:buClr>
              <a:buFont typeface="Calibri"/>
              <a:buNone/>
              <a:defRPr/>
            </a:lvl5pPr>
            <a:lvl6pPr marL="2286000" marR="0" indent="0" algn="l" rtl="0">
              <a:lnSpc>
                <a:spcPct val="100000"/>
              </a:lnSpc>
              <a:spcBef>
                <a:spcPts val="0"/>
              </a:spcBef>
              <a:spcAft>
                <a:spcPts val="0"/>
              </a:spcAft>
              <a:buClr>
                <a:schemeClr val="dk1"/>
              </a:buClr>
              <a:buFont typeface="Calibri"/>
              <a:buNone/>
              <a:defRPr/>
            </a:lvl6pPr>
            <a:lvl7pPr marL="2743200" marR="0" indent="0" algn="l" rtl="0">
              <a:lnSpc>
                <a:spcPct val="100000"/>
              </a:lnSpc>
              <a:spcBef>
                <a:spcPts val="0"/>
              </a:spcBef>
              <a:spcAft>
                <a:spcPts val="0"/>
              </a:spcAft>
              <a:buClr>
                <a:schemeClr val="dk1"/>
              </a:buClr>
              <a:buFont typeface="Calibri"/>
              <a:buNone/>
              <a:defRPr/>
            </a:lvl7pPr>
            <a:lvl8pPr marL="3200400" marR="0" indent="0" algn="l" rtl="0">
              <a:lnSpc>
                <a:spcPct val="100000"/>
              </a:lnSpc>
              <a:spcBef>
                <a:spcPts val="0"/>
              </a:spcBef>
              <a:spcAft>
                <a:spcPts val="0"/>
              </a:spcAft>
              <a:buClr>
                <a:schemeClr val="dk1"/>
              </a:buClr>
              <a:buFont typeface="Calibri"/>
              <a:buNone/>
              <a:defRPr/>
            </a:lvl8pPr>
            <a:lvl9pPr marL="3657600" marR="0" indent="0" algn="l" rtl="0">
              <a:lnSpc>
                <a:spcPct val="100000"/>
              </a:lnSpc>
              <a:spcBef>
                <a:spcPts val="0"/>
              </a:spcBef>
              <a:spcAft>
                <a:spcPts val="0"/>
              </a:spcAft>
              <a:buClr>
                <a:schemeClr val="dk1"/>
              </a:buClr>
              <a:buFont typeface="Calibri"/>
              <a:buNone/>
              <a:defRPr/>
            </a:lvl9pPr>
          </a:lstStyle>
          <a:p>
            <a:endParaRPr dirty="0"/>
          </a:p>
        </p:txBody>
      </p:sp>
      <p:sp>
        <p:nvSpPr>
          <p:cNvPr id="77" name="Shape 77"/>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lnSpc>
                <a:spcPct val="100000"/>
              </a:lnSpc>
              <a:spcBef>
                <a:spcPts val="0"/>
              </a:spcBef>
              <a:spcAft>
                <a:spcPts val="0"/>
              </a:spcAft>
              <a:buClr>
                <a:srgbClr val="888888"/>
              </a:buClr>
              <a:buFont typeface="Calibri"/>
              <a:buNone/>
              <a:defRPr/>
            </a:lvl1pPr>
            <a:lvl2pPr marL="457200" marR="0" indent="0" algn="l" rtl="0">
              <a:lnSpc>
                <a:spcPct val="100000"/>
              </a:lnSpc>
              <a:spcBef>
                <a:spcPts val="0"/>
              </a:spcBef>
              <a:spcAft>
                <a:spcPts val="0"/>
              </a:spcAft>
              <a:buClr>
                <a:schemeClr val="dk1"/>
              </a:buClr>
              <a:buFont typeface="Calibri"/>
              <a:buNone/>
              <a:defRPr/>
            </a:lvl2pPr>
            <a:lvl3pPr marL="914400" marR="0" indent="0" algn="l" rtl="0">
              <a:lnSpc>
                <a:spcPct val="100000"/>
              </a:lnSpc>
              <a:spcBef>
                <a:spcPts val="0"/>
              </a:spcBef>
              <a:spcAft>
                <a:spcPts val="0"/>
              </a:spcAft>
              <a:buClr>
                <a:schemeClr val="dk1"/>
              </a:buClr>
              <a:buFont typeface="Calibri"/>
              <a:buNone/>
              <a:defRPr/>
            </a:lvl3pPr>
            <a:lvl4pPr marL="1371600" marR="0" indent="0" algn="l" rtl="0">
              <a:lnSpc>
                <a:spcPct val="100000"/>
              </a:lnSpc>
              <a:spcBef>
                <a:spcPts val="0"/>
              </a:spcBef>
              <a:spcAft>
                <a:spcPts val="0"/>
              </a:spcAft>
              <a:buClr>
                <a:schemeClr val="dk1"/>
              </a:buClr>
              <a:buFont typeface="Calibri"/>
              <a:buNone/>
              <a:defRPr/>
            </a:lvl4pPr>
            <a:lvl5pPr marL="1828800" marR="0" indent="0" algn="l" rtl="0">
              <a:lnSpc>
                <a:spcPct val="100000"/>
              </a:lnSpc>
              <a:spcBef>
                <a:spcPts val="0"/>
              </a:spcBef>
              <a:spcAft>
                <a:spcPts val="0"/>
              </a:spcAft>
              <a:buClr>
                <a:schemeClr val="dk1"/>
              </a:buClr>
              <a:buFont typeface="Calibri"/>
              <a:buNone/>
              <a:defRPr/>
            </a:lvl5pPr>
            <a:lvl6pPr marL="2286000" marR="0" indent="0" algn="l" rtl="0">
              <a:lnSpc>
                <a:spcPct val="100000"/>
              </a:lnSpc>
              <a:spcBef>
                <a:spcPts val="0"/>
              </a:spcBef>
              <a:spcAft>
                <a:spcPts val="0"/>
              </a:spcAft>
              <a:buClr>
                <a:schemeClr val="dk1"/>
              </a:buClr>
              <a:buFont typeface="Calibri"/>
              <a:buNone/>
              <a:defRPr/>
            </a:lvl6pPr>
            <a:lvl7pPr marL="2743200" marR="0" indent="0" algn="l" rtl="0">
              <a:lnSpc>
                <a:spcPct val="100000"/>
              </a:lnSpc>
              <a:spcBef>
                <a:spcPts val="0"/>
              </a:spcBef>
              <a:spcAft>
                <a:spcPts val="0"/>
              </a:spcAft>
              <a:buClr>
                <a:schemeClr val="dk1"/>
              </a:buClr>
              <a:buFont typeface="Calibri"/>
              <a:buNone/>
              <a:defRPr/>
            </a:lvl7pPr>
            <a:lvl8pPr marL="3200400" marR="0" indent="0" algn="l" rtl="0">
              <a:lnSpc>
                <a:spcPct val="100000"/>
              </a:lnSpc>
              <a:spcBef>
                <a:spcPts val="0"/>
              </a:spcBef>
              <a:spcAft>
                <a:spcPts val="0"/>
              </a:spcAft>
              <a:buClr>
                <a:schemeClr val="dk1"/>
              </a:buClr>
              <a:buFont typeface="Calibri"/>
              <a:buNone/>
              <a:defRPr/>
            </a:lvl8pPr>
            <a:lvl9pPr marL="3657600" marR="0" indent="0" algn="l" rtl="0">
              <a:lnSpc>
                <a:spcPct val="100000"/>
              </a:lnSpc>
              <a:spcBef>
                <a:spcPts val="0"/>
              </a:spcBef>
              <a:spcAft>
                <a:spcPts val="0"/>
              </a:spcAft>
              <a:buClr>
                <a:schemeClr val="dk1"/>
              </a:buClr>
              <a:buFont typeface="Calibri"/>
              <a:buNone/>
              <a:defRPr/>
            </a:lvl9pPr>
          </a:lstStyle>
          <a:p>
            <a:endParaRPr dirty="0"/>
          </a:p>
        </p:txBody>
      </p:sp>
      <p:sp>
        <p:nvSpPr>
          <p:cNvPr id="78" name="Shape 78"/>
          <p:cNvSpPr txBox="1">
            <a:spLocks noGrp="1"/>
          </p:cNvSpPr>
          <p:nvPr>
            <p:ph type="sldNum" idx="12"/>
          </p:nvPr>
        </p:nvSpPr>
        <p:spPr>
          <a:xfrm>
            <a:off x="6553200" y="6356350"/>
            <a:ext cx="2133598" cy="365125"/>
          </a:xfrm>
          <a:prstGeom prst="rect">
            <a:avLst/>
          </a:prstGeom>
          <a:noFill/>
          <a:ln>
            <a:noFill/>
          </a:ln>
        </p:spPr>
        <p:txBody>
          <a:bodyPr lIns="91425" tIns="91425" rIns="91425" bIns="91425" anchor="ctr" anchorCtr="0"/>
          <a:lstStyle>
            <a:lvl1pPr marL="0" marR="0" indent="0" algn="r" rtl="0">
              <a:lnSpc>
                <a:spcPct val="100000"/>
              </a:lnSpc>
              <a:spcBef>
                <a:spcPts val="0"/>
              </a:spcBef>
              <a:spcAft>
                <a:spcPts val="0"/>
              </a:spcAft>
              <a:buClr>
                <a:srgbClr val="888888"/>
              </a:buClr>
              <a:buFont typeface="Calibri"/>
              <a:buNone/>
              <a:defRPr/>
            </a:lvl1pPr>
            <a:lvl2pPr marL="457200" marR="0" indent="0" algn="l" rtl="0">
              <a:lnSpc>
                <a:spcPct val="100000"/>
              </a:lnSpc>
              <a:spcBef>
                <a:spcPts val="0"/>
              </a:spcBef>
              <a:spcAft>
                <a:spcPts val="0"/>
              </a:spcAft>
              <a:buClr>
                <a:schemeClr val="dk1"/>
              </a:buClr>
              <a:buFont typeface="Calibri"/>
              <a:buNone/>
              <a:defRPr/>
            </a:lvl2pPr>
            <a:lvl3pPr marL="914400" marR="0" indent="0" algn="l" rtl="0">
              <a:lnSpc>
                <a:spcPct val="100000"/>
              </a:lnSpc>
              <a:spcBef>
                <a:spcPts val="0"/>
              </a:spcBef>
              <a:spcAft>
                <a:spcPts val="0"/>
              </a:spcAft>
              <a:buClr>
                <a:schemeClr val="dk1"/>
              </a:buClr>
              <a:buFont typeface="Calibri"/>
              <a:buNone/>
              <a:defRPr/>
            </a:lvl3pPr>
            <a:lvl4pPr marL="1371600" marR="0" indent="0" algn="l" rtl="0">
              <a:lnSpc>
                <a:spcPct val="100000"/>
              </a:lnSpc>
              <a:spcBef>
                <a:spcPts val="0"/>
              </a:spcBef>
              <a:spcAft>
                <a:spcPts val="0"/>
              </a:spcAft>
              <a:buClr>
                <a:schemeClr val="dk1"/>
              </a:buClr>
              <a:buFont typeface="Calibri"/>
              <a:buNone/>
              <a:defRPr/>
            </a:lvl4pPr>
            <a:lvl5pPr marL="1828800" marR="0" indent="0" algn="l" rtl="0">
              <a:lnSpc>
                <a:spcPct val="100000"/>
              </a:lnSpc>
              <a:spcBef>
                <a:spcPts val="0"/>
              </a:spcBef>
              <a:spcAft>
                <a:spcPts val="0"/>
              </a:spcAft>
              <a:buClr>
                <a:schemeClr val="dk1"/>
              </a:buClr>
              <a:buFont typeface="Calibri"/>
              <a:buNone/>
              <a:defRPr/>
            </a:lvl5pPr>
            <a:lvl6pPr marL="2286000" marR="0" indent="0" algn="l" rtl="0">
              <a:lnSpc>
                <a:spcPct val="100000"/>
              </a:lnSpc>
              <a:spcBef>
                <a:spcPts val="0"/>
              </a:spcBef>
              <a:spcAft>
                <a:spcPts val="0"/>
              </a:spcAft>
              <a:buClr>
                <a:schemeClr val="dk1"/>
              </a:buClr>
              <a:buFont typeface="Calibri"/>
              <a:buNone/>
              <a:defRPr/>
            </a:lvl6pPr>
            <a:lvl7pPr marL="2743200" marR="0" indent="0" algn="l" rtl="0">
              <a:lnSpc>
                <a:spcPct val="100000"/>
              </a:lnSpc>
              <a:spcBef>
                <a:spcPts val="0"/>
              </a:spcBef>
              <a:spcAft>
                <a:spcPts val="0"/>
              </a:spcAft>
              <a:buClr>
                <a:schemeClr val="dk1"/>
              </a:buClr>
              <a:buFont typeface="Calibri"/>
              <a:buNone/>
              <a:defRPr/>
            </a:lvl7pPr>
            <a:lvl8pPr marL="3200400" marR="0" indent="0" algn="l" rtl="0">
              <a:lnSpc>
                <a:spcPct val="100000"/>
              </a:lnSpc>
              <a:spcBef>
                <a:spcPts val="0"/>
              </a:spcBef>
              <a:spcAft>
                <a:spcPts val="0"/>
              </a:spcAft>
              <a:buClr>
                <a:schemeClr val="dk1"/>
              </a:buClr>
              <a:buFont typeface="Calibri"/>
              <a:buNone/>
              <a:defRPr/>
            </a:lvl8pPr>
            <a:lvl9pPr marL="3657600" marR="0" indent="0" algn="l" rtl="0">
              <a:lnSpc>
                <a:spcPct val="100000"/>
              </a:lnSpc>
              <a:spcBef>
                <a:spcPts val="0"/>
              </a:spcBef>
              <a:spcAft>
                <a:spcPts val="0"/>
              </a:spcAft>
              <a:buClr>
                <a:schemeClr val="dk1"/>
              </a:buClr>
              <a:buFont typeface="Calibri"/>
              <a:buNone/>
              <a:defRPr/>
            </a:lvl9pPr>
          </a:lstStyle>
          <a:p>
            <a:endParaRP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ctr" rtl="0">
              <a:spcBef>
                <a:spcPts val="0"/>
              </a:spcBef>
              <a:buClr>
                <a:schemeClr val="dk1"/>
              </a:buClr>
              <a:buFont typeface="Calibri"/>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18" name="Shape 18"/>
          <p:cNvSpPr txBox="1">
            <a:spLocks noGrp="1"/>
          </p:cNvSpPr>
          <p:nvPr>
            <p:ph type="body" idx="1"/>
          </p:nvPr>
        </p:nvSpPr>
        <p:spPr>
          <a:xfrm>
            <a:off x="457200" y="1600200"/>
            <a:ext cx="8229600" cy="4525963"/>
          </a:xfrm>
          <a:prstGeom prst="rect">
            <a:avLst/>
          </a:prstGeom>
          <a:noFill/>
          <a:ln>
            <a:noFill/>
          </a:ln>
        </p:spPr>
        <p:txBody>
          <a:bodyPr lIns="91425" tIns="91425" rIns="91425" bIns="91425" anchor="t" anchorCtr="0"/>
          <a:lstStyle>
            <a:lvl1pPr marL="342900" indent="63500" algn="l" rtl="0">
              <a:spcBef>
                <a:spcPts val="640"/>
              </a:spcBef>
              <a:buClr>
                <a:schemeClr val="dk1"/>
              </a:buClr>
              <a:buFont typeface="Calibri"/>
              <a:buChar char="•"/>
              <a:defRPr/>
            </a:lvl1pPr>
            <a:lvl2pPr marL="742950" indent="69850" algn="l" rtl="0">
              <a:spcBef>
                <a:spcPts val="560"/>
              </a:spcBef>
              <a:buClr>
                <a:schemeClr val="dk1"/>
              </a:buClr>
              <a:buFont typeface="Calibri"/>
              <a:buChar char="–"/>
              <a:defRPr/>
            </a:lvl2pPr>
            <a:lvl3pPr marL="1143000" indent="76200" algn="l" rtl="0">
              <a:spcBef>
                <a:spcPts val="480"/>
              </a:spcBef>
              <a:buClr>
                <a:schemeClr val="dk1"/>
              </a:buClr>
              <a:buFont typeface="Calibri"/>
              <a:buChar char="•"/>
              <a:defRPr/>
            </a:lvl3pPr>
            <a:lvl4pPr marL="1600200" indent="25400" algn="l" rtl="0">
              <a:spcBef>
                <a:spcPts val="400"/>
              </a:spcBef>
              <a:buClr>
                <a:schemeClr val="dk1"/>
              </a:buClr>
              <a:buFont typeface="Calibri"/>
              <a:buChar char="–"/>
              <a:defRPr/>
            </a:lvl4pPr>
            <a:lvl5pPr marL="2057400" indent="25400" algn="l" rtl="0">
              <a:spcBef>
                <a:spcPts val="400"/>
              </a:spcBef>
              <a:buClr>
                <a:schemeClr val="dk1"/>
              </a:buClr>
              <a:buFont typeface="Calibri"/>
              <a:buChar char="»"/>
              <a:defRPr/>
            </a:lvl5pPr>
            <a:lvl6pPr marL="2514600" indent="25400" algn="l" rtl="0">
              <a:spcBef>
                <a:spcPts val="400"/>
              </a:spcBef>
              <a:buClr>
                <a:schemeClr val="dk1"/>
              </a:buClr>
              <a:buFont typeface="Calibri"/>
              <a:buChar char="•"/>
              <a:defRPr/>
            </a:lvl6pPr>
            <a:lvl7pPr marL="2971800" indent="25400" algn="l" rtl="0">
              <a:spcBef>
                <a:spcPts val="400"/>
              </a:spcBef>
              <a:buClr>
                <a:schemeClr val="dk1"/>
              </a:buClr>
              <a:buFont typeface="Calibri"/>
              <a:buChar char="•"/>
              <a:defRPr/>
            </a:lvl7pPr>
            <a:lvl8pPr marL="3429000" indent="25400" algn="l" rtl="0">
              <a:spcBef>
                <a:spcPts val="400"/>
              </a:spcBef>
              <a:buClr>
                <a:schemeClr val="dk1"/>
              </a:buClr>
              <a:buFont typeface="Calibri"/>
              <a:buChar char="•"/>
              <a:defRPr/>
            </a:lvl8pPr>
            <a:lvl9pPr marL="3886200" indent="25400" algn="l" rtl="0">
              <a:spcBef>
                <a:spcPts val="400"/>
              </a:spcBef>
              <a:buClr>
                <a:schemeClr val="dk1"/>
              </a:buClr>
              <a:buFont typeface="Calibri"/>
              <a:buChar char="•"/>
              <a:defRPr/>
            </a:lvl9pPr>
          </a:lstStyle>
          <a:p>
            <a:endParaRPr/>
          </a:p>
        </p:txBody>
      </p:sp>
      <p:sp>
        <p:nvSpPr>
          <p:cNvPr id="19" name="Shape 19"/>
          <p:cNvSpPr txBox="1">
            <a:spLocks noGrp="1"/>
          </p:cNvSpPr>
          <p:nvPr>
            <p:ph type="dt" idx="10"/>
          </p:nvPr>
        </p:nvSpPr>
        <p:spPr>
          <a:xfrm>
            <a:off x="457200" y="6356350"/>
            <a:ext cx="2133598" cy="365125"/>
          </a:xfrm>
          <a:prstGeom prst="rect">
            <a:avLst/>
          </a:prstGeom>
          <a:noFill/>
          <a:ln>
            <a:noFill/>
          </a:ln>
        </p:spPr>
        <p:txBody>
          <a:bodyPr lIns="91425" tIns="91425" rIns="91425" bIns="91425" anchor="ctr" anchorCtr="0"/>
          <a:lstStyle>
            <a:lvl1pPr marL="0" marR="0" indent="0" algn="l" rtl="0">
              <a:lnSpc>
                <a:spcPct val="100000"/>
              </a:lnSpc>
              <a:spcBef>
                <a:spcPts val="0"/>
              </a:spcBef>
              <a:spcAft>
                <a:spcPts val="0"/>
              </a:spcAft>
              <a:buClr>
                <a:srgbClr val="888888"/>
              </a:buClr>
              <a:buFont typeface="Calibri"/>
              <a:buNone/>
              <a:defRPr/>
            </a:lvl1pPr>
            <a:lvl2pPr marL="457200" marR="0" indent="0" algn="l" rtl="0">
              <a:lnSpc>
                <a:spcPct val="100000"/>
              </a:lnSpc>
              <a:spcBef>
                <a:spcPts val="0"/>
              </a:spcBef>
              <a:spcAft>
                <a:spcPts val="0"/>
              </a:spcAft>
              <a:buClr>
                <a:schemeClr val="dk1"/>
              </a:buClr>
              <a:buFont typeface="Calibri"/>
              <a:buNone/>
              <a:defRPr/>
            </a:lvl2pPr>
            <a:lvl3pPr marL="914400" marR="0" indent="0" algn="l" rtl="0">
              <a:lnSpc>
                <a:spcPct val="100000"/>
              </a:lnSpc>
              <a:spcBef>
                <a:spcPts val="0"/>
              </a:spcBef>
              <a:spcAft>
                <a:spcPts val="0"/>
              </a:spcAft>
              <a:buClr>
                <a:schemeClr val="dk1"/>
              </a:buClr>
              <a:buFont typeface="Calibri"/>
              <a:buNone/>
              <a:defRPr/>
            </a:lvl3pPr>
            <a:lvl4pPr marL="1371600" marR="0" indent="0" algn="l" rtl="0">
              <a:lnSpc>
                <a:spcPct val="100000"/>
              </a:lnSpc>
              <a:spcBef>
                <a:spcPts val="0"/>
              </a:spcBef>
              <a:spcAft>
                <a:spcPts val="0"/>
              </a:spcAft>
              <a:buClr>
                <a:schemeClr val="dk1"/>
              </a:buClr>
              <a:buFont typeface="Calibri"/>
              <a:buNone/>
              <a:defRPr/>
            </a:lvl4pPr>
            <a:lvl5pPr marL="1828800" marR="0" indent="0" algn="l" rtl="0">
              <a:lnSpc>
                <a:spcPct val="100000"/>
              </a:lnSpc>
              <a:spcBef>
                <a:spcPts val="0"/>
              </a:spcBef>
              <a:spcAft>
                <a:spcPts val="0"/>
              </a:spcAft>
              <a:buClr>
                <a:schemeClr val="dk1"/>
              </a:buClr>
              <a:buFont typeface="Calibri"/>
              <a:buNone/>
              <a:defRPr/>
            </a:lvl5pPr>
            <a:lvl6pPr marL="2286000" marR="0" indent="0" algn="l" rtl="0">
              <a:lnSpc>
                <a:spcPct val="100000"/>
              </a:lnSpc>
              <a:spcBef>
                <a:spcPts val="0"/>
              </a:spcBef>
              <a:spcAft>
                <a:spcPts val="0"/>
              </a:spcAft>
              <a:buClr>
                <a:schemeClr val="dk1"/>
              </a:buClr>
              <a:buFont typeface="Calibri"/>
              <a:buNone/>
              <a:defRPr/>
            </a:lvl6pPr>
            <a:lvl7pPr marL="2743200" marR="0" indent="0" algn="l" rtl="0">
              <a:lnSpc>
                <a:spcPct val="100000"/>
              </a:lnSpc>
              <a:spcBef>
                <a:spcPts val="0"/>
              </a:spcBef>
              <a:spcAft>
                <a:spcPts val="0"/>
              </a:spcAft>
              <a:buClr>
                <a:schemeClr val="dk1"/>
              </a:buClr>
              <a:buFont typeface="Calibri"/>
              <a:buNone/>
              <a:defRPr/>
            </a:lvl7pPr>
            <a:lvl8pPr marL="3200400" marR="0" indent="0" algn="l" rtl="0">
              <a:lnSpc>
                <a:spcPct val="100000"/>
              </a:lnSpc>
              <a:spcBef>
                <a:spcPts val="0"/>
              </a:spcBef>
              <a:spcAft>
                <a:spcPts val="0"/>
              </a:spcAft>
              <a:buClr>
                <a:schemeClr val="dk1"/>
              </a:buClr>
              <a:buFont typeface="Calibri"/>
              <a:buNone/>
              <a:defRPr/>
            </a:lvl8pPr>
            <a:lvl9pPr marL="3657600" marR="0" indent="0" algn="l" rtl="0">
              <a:lnSpc>
                <a:spcPct val="100000"/>
              </a:lnSpc>
              <a:spcBef>
                <a:spcPts val="0"/>
              </a:spcBef>
              <a:spcAft>
                <a:spcPts val="0"/>
              </a:spcAft>
              <a:buClr>
                <a:schemeClr val="dk1"/>
              </a:buClr>
              <a:buFont typeface="Calibri"/>
              <a:buNone/>
              <a:defRPr/>
            </a:lvl9pPr>
          </a:lstStyle>
          <a:p>
            <a:endParaRPr dirty="0"/>
          </a:p>
        </p:txBody>
      </p:sp>
      <p:sp>
        <p:nvSpPr>
          <p:cNvPr id="20" name="Shape 20"/>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lnSpc>
                <a:spcPct val="100000"/>
              </a:lnSpc>
              <a:spcBef>
                <a:spcPts val="0"/>
              </a:spcBef>
              <a:spcAft>
                <a:spcPts val="0"/>
              </a:spcAft>
              <a:buClr>
                <a:srgbClr val="888888"/>
              </a:buClr>
              <a:buFont typeface="Calibri"/>
              <a:buNone/>
              <a:defRPr/>
            </a:lvl1pPr>
            <a:lvl2pPr marL="457200" marR="0" indent="0" algn="l" rtl="0">
              <a:lnSpc>
                <a:spcPct val="100000"/>
              </a:lnSpc>
              <a:spcBef>
                <a:spcPts val="0"/>
              </a:spcBef>
              <a:spcAft>
                <a:spcPts val="0"/>
              </a:spcAft>
              <a:buClr>
                <a:schemeClr val="dk1"/>
              </a:buClr>
              <a:buFont typeface="Calibri"/>
              <a:buNone/>
              <a:defRPr/>
            </a:lvl2pPr>
            <a:lvl3pPr marL="914400" marR="0" indent="0" algn="l" rtl="0">
              <a:lnSpc>
                <a:spcPct val="100000"/>
              </a:lnSpc>
              <a:spcBef>
                <a:spcPts val="0"/>
              </a:spcBef>
              <a:spcAft>
                <a:spcPts val="0"/>
              </a:spcAft>
              <a:buClr>
                <a:schemeClr val="dk1"/>
              </a:buClr>
              <a:buFont typeface="Calibri"/>
              <a:buNone/>
              <a:defRPr/>
            </a:lvl3pPr>
            <a:lvl4pPr marL="1371600" marR="0" indent="0" algn="l" rtl="0">
              <a:lnSpc>
                <a:spcPct val="100000"/>
              </a:lnSpc>
              <a:spcBef>
                <a:spcPts val="0"/>
              </a:spcBef>
              <a:spcAft>
                <a:spcPts val="0"/>
              </a:spcAft>
              <a:buClr>
                <a:schemeClr val="dk1"/>
              </a:buClr>
              <a:buFont typeface="Calibri"/>
              <a:buNone/>
              <a:defRPr/>
            </a:lvl4pPr>
            <a:lvl5pPr marL="1828800" marR="0" indent="0" algn="l" rtl="0">
              <a:lnSpc>
                <a:spcPct val="100000"/>
              </a:lnSpc>
              <a:spcBef>
                <a:spcPts val="0"/>
              </a:spcBef>
              <a:spcAft>
                <a:spcPts val="0"/>
              </a:spcAft>
              <a:buClr>
                <a:schemeClr val="dk1"/>
              </a:buClr>
              <a:buFont typeface="Calibri"/>
              <a:buNone/>
              <a:defRPr/>
            </a:lvl5pPr>
            <a:lvl6pPr marL="2286000" marR="0" indent="0" algn="l" rtl="0">
              <a:lnSpc>
                <a:spcPct val="100000"/>
              </a:lnSpc>
              <a:spcBef>
                <a:spcPts val="0"/>
              </a:spcBef>
              <a:spcAft>
                <a:spcPts val="0"/>
              </a:spcAft>
              <a:buClr>
                <a:schemeClr val="dk1"/>
              </a:buClr>
              <a:buFont typeface="Calibri"/>
              <a:buNone/>
              <a:defRPr/>
            </a:lvl6pPr>
            <a:lvl7pPr marL="2743200" marR="0" indent="0" algn="l" rtl="0">
              <a:lnSpc>
                <a:spcPct val="100000"/>
              </a:lnSpc>
              <a:spcBef>
                <a:spcPts val="0"/>
              </a:spcBef>
              <a:spcAft>
                <a:spcPts val="0"/>
              </a:spcAft>
              <a:buClr>
                <a:schemeClr val="dk1"/>
              </a:buClr>
              <a:buFont typeface="Calibri"/>
              <a:buNone/>
              <a:defRPr/>
            </a:lvl7pPr>
            <a:lvl8pPr marL="3200400" marR="0" indent="0" algn="l" rtl="0">
              <a:lnSpc>
                <a:spcPct val="100000"/>
              </a:lnSpc>
              <a:spcBef>
                <a:spcPts val="0"/>
              </a:spcBef>
              <a:spcAft>
                <a:spcPts val="0"/>
              </a:spcAft>
              <a:buClr>
                <a:schemeClr val="dk1"/>
              </a:buClr>
              <a:buFont typeface="Calibri"/>
              <a:buNone/>
              <a:defRPr/>
            </a:lvl8pPr>
            <a:lvl9pPr marL="3657600" marR="0" indent="0" algn="l" rtl="0">
              <a:lnSpc>
                <a:spcPct val="100000"/>
              </a:lnSpc>
              <a:spcBef>
                <a:spcPts val="0"/>
              </a:spcBef>
              <a:spcAft>
                <a:spcPts val="0"/>
              </a:spcAft>
              <a:buClr>
                <a:schemeClr val="dk1"/>
              </a:buClr>
              <a:buFont typeface="Calibri"/>
              <a:buNone/>
              <a:defRPr/>
            </a:lvl9pPr>
          </a:lstStyle>
          <a:p>
            <a:endParaRPr dirty="0"/>
          </a:p>
        </p:txBody>
      </p:sp>
      <p:sp>
        <p:nvSpPr>
          <p:cNvPr id="21" name="Shape 21"/>
          <p:cNvSpPr txBox="1">
            <a:spLocks noGrp="1"/>
          </p:cNvSpPr>
          <p:nvPr>
            <p:ph type="sldNum" idx="12"/>
          </p:nvPr>
        </p:nvSpPr>
        <p:spPr>
          <a:xfrm>
            <a:off x="6553200" y="6356350"/>
            <a:ext cx="2133598" cy="365125"/>
          </a:xfrm>
          <a:prstGeom prst="rect">
            <a:avLst/>
          </a:prstGeom>
          <a:noFill/>
          <a:ln>
            <a:noFill/>
          </a:ln>
        </p:spPr>
        <p:txBody>
          <a:bodyPr lIns="91425" tIns="91425" rIns="91425" bIns="91425" anchor="ctr" anchorCtr="0"/>
          <a:lstStyle>
            <a:lvl1pPr marL="0" marR="0" indent="0" algn="r" rtl="0">
              <a:lnSpc>
                <a:spcPct val="100000"/>
              </a:lnSpc>
              <a:spcBef>
                <a:spcPts val="0"/>
              </a:spcBef>
              <a:spcAft>
                <a:spcPts val="0"/>
              </a:spcAft>
              <a:buClr>
                <a:srgbClr val="888888"/>
              </a:buClr>
              <a:buFont typeface="Calibri"/>
              <a:buNone/>
              <a:defRPr/>
            </a:lvl1pPr>
            <a:lvl2pPr marL="457200" marR="0" indent="0" algn="l" rtl="0">
              <a:lnSpc>
                <a:spcPct val="100000"/>
              </a:lnSpc>
              <a:spcBef>
                <a:spcPts val="0"/>
              </a:spcBef>
              <a:spcAft>
                <a:spcPts val="0"/>
              </a:spcAft>
              <a:buClr>
                <a:schemeClr val="dk1"/>
              </a:buClr>
              <a:buFont typeface="Calibri"/>
              <a:buNone/>
              <a:defRPr/>
            </a:lvl2pPr>
            <a:lvl3pPr marL="914400" marR="0" indent="0" algn="l" rtl="0">
              <a:lnSpc>
                <a:spcPct val="100000"/>
              </a:lnSpc>
              <a:spcBef>
                <a:spcPts val="0"/>
              </a:spcBef>
              <a:spcAft>
                <a:spcPts val="0"/>
              </a:spcAft>
              <a:buClr>
                <a:schemeClr val="dk1"/>
              </a:buClr>
              <a:buFont typeface="Calibri"/>
              <a:buNone/>
              <a:defRPr/>
            </a:lvl3pPr>
            <a:lvl4pPr marL="1371600" marR="0" indent="0" algn="l" rtl="0">
              <a:lnSpc>
                <a:spcPct val="100000"/>
              </a:lnSpc>
              <a:spcBef>
                <a:spcPts val="0"/>
              </a:spcBef>
              <a:spcAft>
                <a:spcPts val="0"/>
              </a:spcAft>
              <a:buClr>
                <a:schemeClr val="dk1"/>
              </a:buClr>
              <a:buFont typeface="Calibri"/>
              <a:buNone/>
              <a:defRPr/>
            </a:lvl4pPr>
            <a:lvl5pPr marL="1828800" marR="0" indent="0" algn="l" rtl="0">
              <a:lnSpc>
                <a:spcPct val="100000"/>
              </a:lnSpc>
              <a:spcBef>
                <a:spcPts val="0"/>
              </a:spcBef>
              <a:spcAft>
                <a:spcPts val="0"/>
              </a:spcAft>
              <a:buClr>
                <a:schemeClr val="dk1"/>
              </a:buClr>
              <a:buFont typeface="Calibri"/>
              <a:buNone/>
              <a:defRPr/>
            </a:lvl5pPr>
            <a:lvl6pPr marL="2286000" marR="0" indent="0" algn="l" rtl="0">
              <a:lnSpc>
                <a:spcPct val="100000"/>
              </a:lnSpc>
              <a:spcBef>
                <a:spcPts val="0"/>
              </a:spcBef>
              <a:spcAft>
                <a:spcPts val="0"/>
              </a:spcAft>
              <a:buClr>
                <a:schemeClr val="dk1"/>
              </a:buClr>
              <a:buFont typeface="Calibri"/>
              <a:buNone/>
              <a:defRPr/>
            </a:lvl6pPr>
            <a:lvl7pPr marL="2743200" marR="0" indent="0" algn="l" rtl="0">
              <a:lnSpc>
                <a:spcPct val="100000"/>
              </a:lnSpc>
              <a:spcBef>
                <a:spcPts val="0"/>
              </a:spcBef>
              <a:spcAft>
                <a:spcPts val="0"/>
              </a:spcAft>
              <a:buClr>
                <a:schemeClr val="dk1"/>
              </a:buClr>
              <a:buFont typeface="Calibri"/>
              <a:buNone/>
              <a:defRPr/>
            </a:lvl7pPr>
            <a:lvl8pPr marL="3200400" marR="0" indent="0" algn="l" rtl="0">
              <a:lnSpc>
                <a:spcPct val="100000"/>
              </a:lnSpc>
              <a:spcBef>
                <a:spcPts val="0"/>
              </a:spcBef>
              <a:spcAft>
                <a:spcPts val="0"/>
              </a:spcAft>
              <a:buClr>
                <a:schemeClr val="dk1"/>
              </a:buClr>
              <a:buFont typeface="Calibri"/>
              <a:buNone/>
              <a:defRPr/>
            </a:lvl8pPr>
            <a:lvl9pPr marL="3657600" marR="0" indent="0" algn="l" rtl="0">
              <a:lnSpc>
                <a:spcPct val="100000"/>
              </a:lnSpc>
              <a:spcBef>
                <a:spcPts val="0"/>
              </a:spcBef>
              <a:spcAft>
                <a:spcPts val="0"/>
              </a:spcAft>
              <a:buClr>
                <a:schemeClr val="dk1"/>
              </a:buClr>
              <a:buFont typeface="Calibri"/>
              <a:buNone/>
              <a:defRPr/>
            </a:lvl9pPr>
          </a:lstStyle>
          <a:p>
            <a:endParaRP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722312" y="4406900"/>
            <a:ext cx="7772400" cy="1362075"/>
          </a:xfrm>
          <a:prstGeom prst="rect">
            <a:avLst/>
          </a:prstGeom>
          <a:noFill/>
          <a:ln>
            <a:noFill/>
          </a:ln>
        </p:spPr>
        <p:txBody>
          <a:bodyPr lIns="91425" tIns="91425" rIns="91425" bIns="91425" anchor="t" anchorCtr="0"/>
          <a:lstStyle>
            <a:lvl1pPr algn="l"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4" name="Shape 24"/>
          <p:cNvSpPr txBox="1">
            <a:spLocks noGrp="1"/>
          </p:cNvSpPr>
          <p:nvPr>
            <p:ph type="body" idx="1"/>
          </p:nvPr>
        </p:nvSpPr>
        <p:spPr>
          <a:xfrm>
            <a:off x="722312" y="2906713"/>
            <a:ext cx="7772400" cy="1500187"/>
          </a:xfrm>
          <a:prstGeom prst="rect">
            <a:avLst/>
          </a:prstGeom>
          <a:noFill/>
          <a:ln>
            <a:noFill/>
          </a:ln>
        </p:spPr>
        <p:txBody>
          <a:bodyPr lIns="91425" tIns="91425" rIns="91425" bIns="91425" anchor="b" anchorCtr="0"/>
          <a:lstStyle>
            <a:lvl1pPr marL="0" indent="0" rtl="0">
              <a:spcBef>
                <a:spcPts val="0"/>
              </a:spcBef>
              <a:buClr>
                <a:srgbClr val="888888"/>
              </a:buClr>
              <a:buFont typeface="Calibri"/>
              <a:buNone/>
              <a:defRPr/>
            </a:lvl1pPr>
            <a:lvl2pPr marL="457200" indent="0" rtl="0">
              <a:spcBef>
                <a:spcPts val="0"/>
              </a:spcBef>
              <a:buClr>
                <a:srgbClr val="888888"/>
              </a:buClr>
              <a:buFont typeface="Calibri"/>
              <a:buNone/>
              <a:defRPr/>
            </a:lvl2pPr>
            <a:lvl3pPr marL="914400" indent="0" rtl="0">
              <a:spcBef>
                <a:spcPts val="0"/>
              </a:spcBef>
              <a:buClr>
                <a:srgbClr val="888888"/>
              </a:buClr>
              <a:buFont typeface="Calibri"/>
              <a:buNone/>
              <a:defRPr/>
            </a:lvl3pPr>
            <a:lvl4pPr marL="1371600" indent="0" rtl="0">
              <a:spcBef>
                <a:spcPts val="0"/>
              </a:spcBef>
              <a:buClr>
                <a:srgbClr val="888888"/>
              </a:buClr>
              <a:buFont typeface="Calibri"/>
              <a:buNone/>
              <a:defRPr/>
            </a:lvl4pPr>
            <a:lvl5pPr marL="1828800" indent="0" rtl="0">
              <a:spcBef>
                <a:spcPts val="0"/>
              </a:spcBef>
              <a:buClr>
                <a:srgbClr val="888888"/>
              </a:buClr>
              <a:buFont typeface="Calibri"/>
              <a:buNone/>
              <a:defRPr/>
            </a:lvl5pPr>
            <a:lvl6pPr marL="2286000" indent="0" rtl="0">
              <a:spcBef>
                <a:spcPts val="0"/>
              </a:spcBef>
              <a:buClr>
                <a:srgbClr val="888888"/>
              </a:buClr>
              <a:buFont typeface="Calibri"/>
              <a:buNone/>
              <a:defRPr/>
            </a:lvl6pPr>
            <a:lvl7pPr marL="2743200" indent="0" rtl="0">
              <a:spcBef>
                <a:spcPts val="0"/>
              </a:spcBef>
              <a:buClr>
                <a:srgbClr val="888888"/>
              </a:buClr>
              <a:buFont typeface="Calibri"/>
              <a:buNone/>
              <a:defRPr/>
            </a:lvl7pPr>
            <a:lvl8pPr marL="3200400" indent="0" rtl="0">
              <a:spcBef>
                <a:spcPts val="0"/>
              </a:spcBef>
              <a:buClr>
                <a:srgbClr val="888888"/>
              </a:buClr>
              <a:buFont typeface="Calibri"/>
              <a:buNone/>
              <a:defRPr/>
            </a:lvl8pPr>
            <a:lvl9pPr marL="3657600" indent="0" rtl="0">
              <a:spcBef>
                <a:spcPts val="0"/>
              </a:spcBef>
              <a:buClr>
                <a:srgbClr val="888888"/>
              </a:buClr>
              <a:buFont typeface="Calibri"/>
              <a:buNone/>
              <a:defRPr/>
            </a:lvl9pPr>
          </a:lstStyle>
          <a:p>
            <a:endParaRPr/>
          </a:p>
        </p:txBody>
      </p:sp>
      <p:sp>
        <p:nvSpPr>
          <p:cNvPr id="25" name="Shape 25"/>
          <p:cNvSpPr txBox="1">
            <a:spLocks noGrp="1"/>
          </p:cNvSpPr>
          <p:nvPr>
            <p:ph type="dt" idx="10"/>
          </p:nvPr>
        </p:nvSpPr>
        <p:spPr>
          <a:xfrm>
            <a:off x="457200" y="6356350"/>
            <a:ext cx="2133598" cy="365125"/>
          </a:xfrm>
          <a:prstGeom prst="rect">
            <a:avLst/>
          </a:prstGeom>
          <a:noFill/>
          <a:ln>
            <a:noFill/>
          </a:ln>
        </p:spPr>
        <p:txBody>
          <a:bodyPr lIns="91425" tIns="91425" rIns="91425" bIns="91425" anchor="ctr" anchorCtr="0"/>
          <a:lstStyle>
            <a:lvl1pPr marL="0" marR="0" indent="0" algn="l" rtl="0">
              <a:lnSpc>
                <a:spcPct val="100000"/>
              </a:lnSpc>
              <a:spcBef>
                <a:spcPts val="0"/>
              </a:spcBef>
              <a:spcAft>
                <a:spcPts val="0"/>
              </a:spcAft>
              <a:buClr>
                <a:srgbClr val="888888"/>
              </a:buClr>
              <a:buFont typeface="Calibri"/>
              <a:buNone/>
              <a:defRPr/>
            </a:lvl1pPr>
            <a:lvl2pPr marL="457200" marR="0" indent="0" algn="l" rtl="0">
              <a:lnSpc>
                <a:spcPct val="100000"/>
              </a:lnSpc>
              <a:spcBef>
                <a:spcPts val="0"/>
              </a:spcBef>
              <a:spcAft>
                <a:spcPts val="0"/>
              </a:spcAft>
              <a:buClr>
                <a:schemeClr val="dk1"/>
              </a:buClr>
              <a:buFont typeface="Calibri"/>
              <a:buNone/>
              <a:defRPr/>
            </a:lvl2pPr>
            <a:lvl3pPr marL="914400" marR="0" indent="0" algn="l" rtl="0">
              <a:lnSpc>
                <a:spcPct val="100000"/>
              </a:lnSpc>
              <a:spcBef>
                <a:spcPts val="0"/>
              </a:spcBef>
              <a:spcAft>
                <a:spcPts val="0"/>
              </a:spcAft>
              <a:buClr>
                <a:schemeClr val="dk1"/>
              </a:buClr>
              <a:buFont typeface="Calibri"/>
              <a:buNone/>
              <a:defRPr/>
            </a:lvl3pPr>
            <a:lvl4pPr marL="1371600" marR="0" indent="0" algn="l" rtl="0">
              <a:lnSpc>
                <a:spcPct val="100000"/>
              </a:lnSpc>
              <a:spcBef>
                <a:spcPts val="0"/>
              </a:spcBef>
              <a:spcAft>
                <a:spcPts val="0"/>
              </a:spcAft>
              <a:buClr>
                <a:schemeClr val="dk1"/>
              </a:buClr>
              <a:buFont typeface="Calibri"/>
              <a:buNone/>
              <a:defRPr/>
            </a:lvl4pPr>
            <a:lvl5pPr marL="1828800" marR="0" indent="0" algn="l" rtl="0">
              <a:lnSpc>
                <a:spcPct val="100000"/>
              </a:lnSpc>
              <a:spcBef>
                <a:spcPts val="0"/>
              </a:spcBef>
              <a:spcAft>
                <a:spcPts val="0"/>
              </a:spcAft>
              <a:buClr>
                <a:schemeClr val="dk1"/>
              </a:buClr>
              <a:buFont typeface="Calibri"/>
              <a:buNone/>
              <a:defRPr/>
            </a:lvl5pPr>
            <a:lvl6pPr marL="2286000" marR="0" indent="0" algn="l" rtl="0">
              <a:lnSpc>
                <a:spcPct val="100000"/>
              </a:lnSpc>
              <a:spcBef>
                <a:spcPts val="0"/>
              </a:spcBef>
              <a:spcAft>
                <a:spcPts val="0"/>
              </a:spcAft>
              <a:buClr>
                <a:schemeClr val="dk1"/>
              </a:buClr>
              <a:buFont typeface="Calibri"/>
              <a:buNone/>
              <a:defRPr/>
            </a:lvl6pPr>
            <a:lvl7pPr marL="2743200" marR="0" indent="0" algn="l" rtl="0">
              <a:lnSpc>
                <a:spcPct val="100000"/>
              </a:lnSpc>
              <a:spcBef>
                <a:spcPts val="0"/>
              </a:spcBef>
              <a:spcAft>
                <a:spcPts val="0"/>
              </a:spcAft>
              <a:buClr>
                <a:schemeClr val="dk1"/>
              </a:buClr>
              <a:buFont typeface="Calibri"/>
              <a:buNone/>
              <a:defRPr/>
            </a:lvl7pPr>
            <a:lvl8pPr marL="3200400" marR="0" indent="0" algn="l" rtl="0">
              <a:lnSpc>
                <a:spcPct val="100000"/>
              </a:lnSpc>
              <a:spcBef>
                <a:spcPts val="0"/>
              </a:spcBef>
              <a:spcAft>
                <a:spcPts val="0"/>
              </a:spcAft>
              <a:buClr>
                <a:schemeClr val="dk1"/>
              </a:buClr>
              <a:buFont typeface="Calibri"/>
              <a:buNone/>
              <a:defRPr/>
            </a:lvl8pPr>
            <a:lvl9pPr marL="3657600" marR="0" indent="0" algn="l" rtl="0">
              <a:lnSpc>
                <a:spcPct val="100000"/>
              </a:lnSpc>
              <a:spcBef>
                <a:spcPts val="0"/>
              </a:spcBef>
              <a:spcAft>
                <a:spcPts val="0"/>
              </a:spcAft>
              <a:buClr>
                <a:schemeClr val="dk1"/>
              </a:buClr>
              <a:buFont typeface="Calibri"/>
              <a:buNone/>
              <a:defRPr/>
            </a:lvl9pPr>
          </a:lstStyle>
          <a:p>
            <a:endParaRPr dirty="0"/>
          </a:p>
        </p:txBody>
      </p:sp>
      <p:sp>
        <p:nvSpPr>
          <p:cNvPr id="26" name="Shape 26"/>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lnSpc>
                <a:spcPct val="100000"/>
              </a:lnSpc>
              <a:spcBef>
                <a:spcPts val="0"/>
              </a:spcBef>
              <a:spcAft>
                <a:spcPts val="0"/>
              </a:spcAft>
              <a:buClr>
                <a:srgbClr val="888888"/>
              </a:buClr>
              <a:buFont typeface="Calibri"/>
              <a:buNone/>
              <a:defRPr/>
            </a:lvl1pPr>
            <a:lvl2pPr marL="457200" marR="0" indent="0" algn="l" rtl="0">
              <a:lnSpc>
                <a:spcPct val="100000"/>
              </a:lnSpc>
              <a:spcBef>
                <a:spcPts val="0"/>
              </a:spcBef>
              <a:spcAft>
                <a:spcPts val="0"/>
              </a:spcAft>
              <a:buClr>
                <a:schemeClr val="dk1"/>
              </a:buClr>
              <a:buFont typeface="Calibri"/>
              <a:buNone/>
              <a:defRPr/>
            </a:lvl2pPr>
            <a:lvl3pPr marL="914400" marR="0" indent="0" algn="l" rtl="0">
              <a:lnSpc>
                <a:spcPct val="100000"/>
              </a:lnSpc>
              <a:spcBef>
                <a:spcPts val="0"/>
              </a:spcBef>
              <a:spcAft>
                <a:spcPts val="0"/>
              </a:spcAft>
              <a:buClr>
                <a:schemeClr val="dk1"/>
              </a:buClr>
              <a:buFont typeface="Calibri"/>
              <a:buNone/>
              <a:defRPr/>
            </a:lvl3pPr>
            <a:lvl4pPr marL="1371600" marR="0" indent="0" algn="l" rtl="0">
              <a:lnSpc>
                <a:spcPct val="100000"/>
              </a:lnSpc>
              <a:spcBef>
                <a:spcPts val="0"/>
              </a:spcBef>
              <a:spcAft>
                <a:spcPts val="0"/>
              </a:spcAft>
              <a:buClr>
                <a:schemeClr val="dk1"/>
              </a:buClr>
              <a:buFont typeface="Calibri"/>
              <a:buNone/>
              <a:defRPr/>
            </a:lvl4pPr>
            <a:lvl5pPr marL="1828800" marR="0" indent="0" algn="l" rtl="0">
              <a:lnSpc>
                <a:spcPct val="100000"/>
              </a:lnSpc>
              <a:spcBef>
                <a:spcPts val="0"/>
              </a:spcBef>
              <a:spcAft>
                <a:spcPts val="0"/>
              </a:spcAft>
              <a:buClr>
                <a:schemeClr val="dk1"/>
              </a:buClr>
              <a:buFont typeface="Calibri"/>
              <a:buNone/>
              <a:defRPr/>
            </a:lvl5pPr>
            <a:lvl6pPr marL="2286000" marR="0" indent="0" algn="l" rtl="0">
              <a:lnSpc>
                <a:spcPct val="100000"/>
              </a:lnSpc>
              <a:spcBef>
                <a:spcPts val="0"/>
              </a:spcBef>
              <a:spcAft>
                <a:spcPts val="0"/>
              </a:spcAft>
              <a:buClr>
                <a:schemeClr val="dk1"/>
              </a:buClr>
              <a:buFont typeface="Calibri"/>
              <a:buNone/>
              <a:defRPr/>
            </a:lvl6pPr>
            <a:lvl7pPr marL="2743200" marR="0" indent="0" algn="l" rtl="0">
              <a:lnSpc>
                <a:spcPct val="100000"/>
              </a:lnSpc>
              <a:spcBef>
                <a:spcPts val="0"/>
              </a:spcBef>
              <a:spcAft>
                <a:spcPts val="0"/>
              </a:spcAft>
              <a:buClr>
                <a:schemeClr val="dk1"/>
              </a:buClr>
              <a:buFont typeface="Calibri"/>
              <a:buNone/>
              <a:defRPr/>
            </a:lvl7pPr>
            <a:lvl8pPr marL="3200400" marR="0" indent="0" algn="l" rtl="0">
              <a:lnSpc>
                <a:spcPct val="100000"/>
              </a:lnSpc>
              <a:spcBef>
                <a:spcPts val="0"/>
              </a:spcBef>
              <a:spcAft>
                <a:spcPts val="0"/>
              </a:spcAft>
              <a:buClr>
                <a:schemeClr val="dk1"/>
              </a:buClr>
              <a:buFont typeface="Calibri"/>
              <a:buNone/>
              <a:defRPr/>
            </a:lvl8pPr>
            <a:lvl9pPr marL="3657600" marR="0" indent="0" algn="l" rtl="0">
              <a:lnSpc>
                <a:spcPct val="100000"/>
              </a:lnSpc>
              <a:spcBef>
                <a:spcPts val="0"/>
              </a:spcBef>
              <a:spcAft>
                <a:spcPts val="0"/>
              </a:spcAft>
              <a:buClr>
                <a:schemeClr val="dk1"/>
              </a:buClr>
              <a:buFont typeface="Calibri"/>
              <a:buNone/>
              <a:defRPr/>
            </a:lvl9pPr>
          </a:lstStyle>
          <a:p>
            <a:endParaRPr dirty="0"/>
          </a:p>
        </p:txBody>
      </p:sp>
      <p:sp>
        <p:nvSpPr>
          <p:cNvPr id="27" name="Shape 27"/>
          <p:cNvSpPr txBox="1">
            <a:spLocks noGrp="1"/>
          </p:cNvSpPr>
          <p:nvPr>
            <p:ph type="sldNum" idx="12"/>
          </p:nvPr>
        </p:nvSpPr>
        <p:spPr>
          <a:xfrm>
            <a:off x="6553200" y="6356350"/>
            <a:ext cx="2133598" cy="365125"/>
          </a:xfrm>
          <a:prstGeom prst="rect">
            <a:avLst/>
          </a:prstGeom>
          <a:noFill/>
          <a:ln>
            <a:noFill/>
          </a:ln>
        </p:spPr>
        <p:txBody>
          <a:bodyPr lIns="91425" tIns="91425" rIns="91425" bIns="91425" anchor="ctr" anchorCtr="0"/>
          <a:lstStyle>
            <a:lvl1pPr marL="0" marR="0" indent="0" algn="r" rtl="0">
              <a:lnSpc>
                <a:spcPct val="100000"/>
              </a:lnSpc>
              <a:spcBef>
                <a:spcPts val="0"/>
              </a:spcBef>
              <a:spcAft>
                <a:spcPts val="0"/>
              </a:spcAft>
              <a:buClr>
                <a:srgbClr val="888888"/>
              </a:buClr>
              <a:buFont typeface="Calibri"/>
              <a:buNone/>
              <a:defRPr/>
            </a:lvl1pPr>
            <a:lvl2pPr marL="457200" marR="0" indent="0" algn="l" rtl="0">
              <a:lnSpc>
                <a:spcPct val="100000"/>
              </a:lnSpc>
              <a:spcBef>
                <a:spcPts val="0"/>
              </a:spcBef>
              <a:spcAft>
                <a:spcPts val="0"/>
              </a:spcAft>
              <a:buClr>
                <a:schemeClr val="dk1"/>
              </a:buClr>
              <a:buFont typeface="Calibri"/>
              <a:buNone/>
              <a:defRPr/>
            </a:lvl2pPr>
            <a:lvl3pPr marL="914400" marR="0" indent="0" algn="l" rtl="0">
              <a:lnSpc>
                <a:spcPct val="100000"/>
              </a:lnSpc>
              <a:spcBef>
                <a:spcPts val="0"/>
              </a:spcBef>
              <a:spcAft>
                <a:spcPts val="0"/>
              </a:spcAft>
              <a:buClr>
                <a:schemeClr val="dk1"/>
              </a:buClr>
              <a:buFont typeface="Calibri"/>
              <a:buNone/>
              <a:defRPr/>
            </a:lvl3pPr>
            <a:lvl4pPr marL="1371600" marR="0" indent="0" algn="l" rtl="0">
              <a:lnSpc>
                <a:spcPct val="100000"/>
              </a:lnSpc>
              <a:spcBef>
                <a:spcPts val="0"/>
              </a:spcBef>
              <a:spcAft>
                <a:spcPts val="0"/>
              </a:spcAft>
              <a:buClr>
                <a:schemeClr val="dk1"/>
              </a:buClr>
              <a:buFont typeface="Calibri"/>
              <a:buNone/>
              <a:defRPr/>
            </a:lvl4pPr>
            <a:lvl5pPr marL="1828800" marR="0" indent="0" algn="l" rtl="0">
              <a:lnSpc>
                <a:spcPct val="100000"/>
              </a:lnSpc>
              <a:spcBef>
                <a:spcPts val="0"/>
              </a:spcBef>
              <a:spcAft>
                <a:spcPts val="0"/>
              </a:spcAft>
              <a:buClr>
                <a:schemeClr val="dk1"/>
              </a:buClr>
              <a:buFont typeface="Calibri"/>
              <a:buNone/>
              <a:defRPr/>
            </a:lvl5pPr>
            <a:lvl6pPr marL="2286000" marR="0" indent="0" algn="l" rtl="0">
              <a:lnSpc>
                <a:spcPct val="100000"/>
              </a:lnSpc>
              <a:spcBef>
                <a:spcPts val="0"/>
              </a:spcBef>
              <a:spcAft>
                <a:spcPts val="0"/>
              </a:spcAft>
              <a:buClr>
                <a:schemeClr val="dk1"/>
              </a:buClr>
              <a:buFont typeface="Calibri"/>
              <a:buNone/>
              <a:defRPr/>
            </a:lvl6pPr>
            <a:lvl7pPr marL="2743200" marR="0" indent="0" algn="l" rtl="0">
              <a:lnSpc>
                <a:spcPct val="100000"/>
              </a:lnSpc>
              <a:spcBef>
                <a:spcPts val="0"/>
              </a:spcBef>
              <a:spcAft>
                <a:spcPts val="0"/>
              </a:spcAft>
              <a:buClr>
                <a:schemeClr val="dk1"/>
              </a:buClr>
              <a:buFont typeface="Calibri"/>
              <a:buNone/>
              <a:defRPr/>
            </a:lvl7pPr>
            <a:lvl8pPr marL="3200400" marR="0" indent="0" algn="l" rtl="0">
              <a:lnSpc>
                <a:spcPct val="100000"/>
              </a:lnSpc>
              <a:spcBef>
                <a:spcPts val="0"/>
              </a:spcBef>
              <a:spcAft>
                <a:spcPts val="0"/>
              </a:spcAft>
              <a:buClr>
                <a:schemeClr val="dk1"/>
              </a:buClr>
              <a:buFont typeface="Calibri"/>
              <a:buNone/>
              <a:defRPr/>
            </a:lvl8pPr>
            <a:lvl9pPr marL="3657600" marR="0" indent="0" algn="l" rtl="0">
              <a:lnSpc>
                <a:spcPct val="100000"/>
              </a:lnSpc>
              <a:spcBef>
                <a:spcPts val="0"/>
              </a:spcBef>
              <a:spcAft>
                <a:spcPts val="0"/>
              </a:spcAft>
              <a:buClr>
                <a:schemeClr val="dk1"/>
              </a:buClr>
              <a:buFont typeface="Calibri"/>
              <a:buNone/>
              <a:defRPr/>
            </a:lvl9pPr>
          </a:lstStyle>
          <a:p>
            <a:endParaRP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Shape 28"/>
        <p:cNvGrpSpPr/>
        <p:nvPr/>
      </p:nvGrpSpPr>
      <p:grpSpPr>
        <a:xfrm>
          <a:off x="0" y="0"/>
          <a:ext cx="0" cy="0"/>
          <a:chOff x="0" y="0"/>
          <a:chExt cx="0" cy="0"/>
        </a:xfrm>
      </p:grpSpPr>
      <p:sp>
        <p:nvSpPr>
          <p:cNvPr id="29" name="Shape 29"/>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ctr" rtl="0">
              <a:spcBef>
                <a:spcPts val="0"/>
              </a:spcBef>
              <a:buClr>
                <a:schemeClr val="dk1"/>
              </a:buClr>
              <a:buFont typeface="Calibri"/>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0" name="Shape 30"/>
          <p:cNvSpPr txBox="1">
            <a:spLocks noGrp="1"/>
          </p:cNvSpPr>
          <p:nvPr>
            <p:ph type="body" idx="1"/>
          </p:nvPr>
        </p:nvSpPr>
        <p:spPr>
          <a:xfrm>
            <a:off x="457200" y="1600200"/>
            <a:ext cx="4038598" cy="4525963"/>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1" name="Shape 31"/>
          <p:cNvSpPr txBox="1">
            <a:spLocks noGrp="1"/>
          </p:cNvSpPr>
          <p:nvPr>
            <p:ph type="body" idx="2"/>
          </p:nvPr>
        </p:nvSpPr>
        <p:spPr>
          <a:xfrm>
            <a:off x="4648200" y="1600200"/>
            <a:ext cx="4038598" cy="4525963"/>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2" name="Shape 32"/>
          <p:cNvSpPr txBox="1">
            <a:spLocks noGrp="1"/>
          </p:cNvSpPr>
          <p:nvPr>
            <p:ph type="dt" idx="10"/>
          </p:nvPr>
        </p:nvSpPr>
        <p:spPr>
          <a:xfrm>
            <a:off x="457200" y="6356350"/>
            <a:ext cx="2133598" cy="365125"/>
          </a:xfrm>
          <a:prstGeom prst="rect">
            <a:avLst/>
          </a:prstGeom>
          <a:noFill/>
          <a:ln>
            <a:noFill/>
          </a:ln>
        </p:spPr>
        <p:txBody>
          <a:bodyPr lIns="91425" tIns="91425" rIns="91425" bIns="91425" anchor="ctr" anchorCtr="0"/>
          <a:lstStyle>
            <a:lvl1pPr marL="0" marR="0" indent="0" algn="l" rtl="0">
              <a:lnSpc>
                <a:spcPct val="100000"/>
              </a:lnSpc>
              <a:spcBef>
                <a:spcPts val="0"/>
              </a:spcBef>
              <a:spcAft>
                <a:spcPts val="0"/>
              </a:spcAft>
              <a:buClr>
                <a:srgbClr val="888888"/>
              </a:buClr>
              <a:buFont typeface="Calibri"/>
              <a:buNone/>
              <a:defRPr/>
            </a:lvl1pPr>
            <a:lvl2pPr marL="457200" marR="0" indent="0" algn="l" rtl="0">
              <a:lnSpc>
                <a:spcPct val="100000"/>
              </a:lnSpc>
              <a:spcBef>
                <a:spcPts val="0"/>
              </a:spcBef>
              <a:spcAft>
                <a:spcPts val="0"/>
              </a:spcAft>
              <a:buClr>
                <a:schemeClr val="dk1"/>
              </a:buClr>
              <a:buFont typeface="Calibri"/>
              <a:buNone/>
              <a:defRPr/>
            </a:lvl2pPr>
            <a:lvl3pPr marL="914400" marR="0" indent="0" algn="l" rtl="0">
              <a:lnSpc>
                <a:spcPct val="100000"/>
              </a:lnSpc>
              <a:spcBef>
                <a:spcPts val="0"/>
              </a:spcBef>
              <a:spcAft>
                <a:spcPts val="0"/>
              </a:spcAft>
              <a:buClr>
                <a:schemeClr val="dk1"/>
              </a:buClr>
              <a:buFont typeface="Calibri"/>
              <a:buNone/>
              <a:defRPr/>
            </a:lvl3pPr>
            <a:lvl4pPr marL="1371600" marR="0" indent="0" algn="l" rtl="0">
              <a:lnSpc>
                <a:spcPct val="100000"/>
              </a:lnSpc>
              <a:spcBef>
                <a:spcPts val="0"/>
              </a:spcBef>
              <a:spcAft>
                <a:spcPts val="0"/>
              </a:spcAft>
              <a:buClr>
                <a:schemeClr val="dk1"/>
              </a:buClr>
              <a:buFont typeface="Calibri"/>
              <a:buNone/>
              <a:defRPr/>
            </a:lvl4pPr>
            <a:lvl5pPr marL="1828800" marR="0" indent="0" algn="l" rtl="0">
              <a:lnSpc>
                <a:spcPct val="100000"/>
              </a:lnSpc>
              <a:spcBef>
                <a:spcPts val="0"/>
              </a:spcBef>
              <a:spcAft>
                <a:spcPts val="0"/>
              </a:spcAft>
              <a:buClr>
                <a:schemeClr val="dk1"/>
              </a:buClr>
              <a:buFont typeface="Calibri"/>
              <a:buNone/>
              <a:defRPr/>
            </a:lvl5pPr>
            <a:lvl6pPr marL="2286000" marR="0" indent="0" algn="l" rtl="0">
              <a:lnSpc>
                <a:spcPct val="100000"/>
              </a:lnSpc>
              <a:spcBef>
                <a:spcPts val="0"/>
              </a:spcBef>
              <a:spcAft>
                <a:spcPts val="0"/>
              </a:spcAft>
              <a:buClr>
                <a:schemeClr val="dk1"/>
              </a:buClr>
              <a:buFont typeface="Calibri"/>
              <a:buNone/>
              <a:defRPr/>
            </a:lvl6pPr>
            <a:lvl7pPr marL="2743200" marR="0" indent="0" algn="l" rtl="0">
              <a:lnSpc>
                <a:spcPct val="100000"/>
              </a:lnSpc>
              <a:spcBef>
                <a:spcPts val="0"/>
              </a:spcBef>
              <a:spcAft>
                <a:spcPts val="0"/>
              </a:spcAft>
              <a:buClr>
                <a:schemeClr val="dk1"/>
              </a:buClr>
              <a:buFont typeface="Calibri"/>
              <a:buNone/>
              <a:defRPr/>
            </a:lvl7pPr>
            <a:lvl8pPr marL="3200400" marR="0" indent="0" algn="l" rtl="0">
              <a:lnSpc>
                <a:spcPct val="100000"/>
              </a:lnSpc>
              <a:spcBef>
                <a:spcPts val="0"/>
              </a:spcBef>
              <a:spcAft>
                <a:spcPts val="0"/>
              </a:spcAft>
              <a:buClr>
                <a:schemeClr val="dk1"/>
              </a:buClr>
              <a:buFont typeface="Calibri"/>
              <a:buNone/>
              <a:defRPr/>
            </a:lvl8pPr>
            <a:lvl9pPr marL="3657600" marR="0" indent="0" algn="l" rtl="0">
              <a:lnSpc>
                <a:spcPct val="100000"/>
              </a:lnSpc>
              <a:spcBef>
                <a:spcPts val="0"/>
              </a:spcBef>
              <a:spcAft>
                <a:spcPts val="0"/>
              </a:spcAft>
              <a:buClr>
                <a:schemeClr val="dk1"/>
              </a:buClr>
              <a:buFont typeface="Calibri"/>
              <a:buNone/>
              <a:defRPr/>
            </a:lvl9pPr>
          </a:lstStyle>
          <a:p>
            <a:endParaRPr dirty="0"/>
          </a:p>
        </p:txBody>
      </p:sp>
      <p:sp>
        <p:nvSpPr>
          <p:cNvPr id="33" name="Shape 33"/>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lnSpc>
                <a:spcPct val="100000"/>
              </a:lnSpc>
              <a:spcBef>
                <a:spcPts val="0"/>
              </a:spcBef>
              <a:spcAft>
                <a:spcPts val="0"/>
              </a:spcAft>
              <a:buClr>
                <a:srgbClr val="888888"/>
              </a:buClr>
              <a:buFont typeface="Calibri"/>
              <a:buNone/>
              <a:defRPr/>
            </a:lvl1pPr>
            <a:lvl2pPr marL="457200" marR="0" indent="0" algn="l" rtl="0">
              <a:lnSpc>
                <a:spcPct val="100000"/>
              </a:lnSpc>
              <a:spcBef>
                <a:spcPts val="0"/>
              </a:spcBef>
              <a:spcAft>
                <a:spcPts val="0"/>
              </a:spcAft>
              <a:buClr>
                <a:schemeClr val="dk1"/>
              </a:buClr>
              <a:buFont typeface="Calibri"/>
              <a:buNone/>
              <a:defRPr/>
            </a:lvl2pPr>
            <a:lvl3pPr marL="914400" marR="0" indent="0" algn="l" rtl="0">
              <a:lnSpc>
                <a:spcPct val="100000"/>
              </a:lnSpc>
              <a:spcBef>
                <a:spcPts val="0"/>
              </a:spcBef>
              <a:spcAft>
                <a:spcPts val="0"/>
              </a:spcAft>
              <a:buClr>
                <a:schemeClr val="dk1"/>
              </a:buClr>
              <a:buFont typeface="Calibri"/>
              <a:buNone/>
              <a:defRPr/>
            </a:lvl3pPr>
            <a:lvl4pPr marL="1371600" marR="0" indent="0" algn="l" rtl="0">
              <a:lnSpc>
                <a:spcPct val="100000"/>
              </a:lnSpc>
              <a:spcBef>
                <a:spcPts val="0"/>
              </a:spcBef>
              <a:spcAft>
                <a:spcPts val="0"/>
              </a:spcAft>
              <a:buClr>
                <a:schemeClr val="dk1"/>
              </a:buClr>
              <a:buFont typeface="Calibri"/>
              <a:buNone/>
              <a:defRPr/>
            </a:lvl4pPr>
            <a:lvl5pPr marL="1828800" marR="0" indent="0" algn="l" rtl="0">
              <a:lnSpc>
                <a:spcPct val="100000"/>
              </a:lnSpc>
              <a:spcBef>
                <a:spcPts val="0"/>
              </a:spcBef>
              <a:spcAft>
                <a:spcPts val="0"/>
              </a:spcAft>
              <a:buClr>
                <a:schemeClr val="dk1"/>
              </a:buClr>
              <a:buFont typeface="Calibri"/>
              <a:buNone/>
              <a:defRPr/>
            </a:lvl5pPr>
            <a:lvl6pPr marL="2286000" marR="0" indent="0" algn="l" rtl="0">
              <a:lnSpc>
                <a:spcPct val="100000"/>
              </a:lnSpc>
              <a:spcBef>
                <a:spcPts val="0"/>
              </a:spcBef>
              <a:spcAft>
                <a:spcPts val="0"/>
              </a:spcAft>
              <a:buClr>
                <a:schemeClr val="dk1"/>
              </a:buClr>
              <a:buFont typeface="Calibri"/>
              <a:buNone/>
              <a:defRPr/>
            </a:lvl6pPr>
            <a:lvl7pPr marL="2743200" marR="0" indent="0" algn="l" rtl="0">
              <a:lnSpc>
                <a:spcPct val="100000"/>
              </a:lnSpc>
              <a:spcBef>
                <a:spcPts val="0"/>
              </a:spcBef>
              <a:spcAft>
                <a:spcPts val="0"/>
              </a:spcAft>
              <a:buClr>
                <a:schemeClr val="dk1"/>
              </a:buClr>
              <a:buFont typeface="Calibri"/>
              <a:buNone/>
              <a:defRPr/>
            </a:lvl7pPr>
            <a:lvl8pPr marL="3200400" marR="0" indent="0" algn="l" rtl="0">
              <a:lnSpc>
                <a:spcPct val="100000"/>
              </a:lnSpc>
              <a:spcBef>
                <a:spcPts val="0"/>
              </a:spcBef>
              <a:spcAft>
                <a:spcPts val="0"/>
              </a:spcAft>
              <a:buClr>
                <a:schemeClr val="dk1"/>
              </a:buClr>
              <a:buFont typeface="Calibri"/>
              <a:buNone/>
              <a:defRPr/>
            </a:lvl8pPr>
            <a:lvl9pPr marL="3657600" marR="0" indent="0" algn="l" rtl="0">
              <a:lnSpc>
                <a:spcPct val="100000"/>
              </a:lnSpc>
              <a:spcBef>
                <a:spcPts val="0"/>
              </a:spcBef>
              <a:spcAft>
                <a:spcPts val="0"/>
              </a:spcAft>
              <a:buClr>
                <a:schemeClr val="dk1"/>
              </a:buClr>
              <a:buFont typeface="Calibri"/>
              <a:buNone/>
              <a:defRPr/>
            </a:lvl9pPr>
          </a:lstStyle>
          <a:p>
            <a:endParaRPr dirty="0"/>
          </a:p>
        </p:txBody>
      </p:sp>
      <p:sp>
        <p:nvSpPr>
          <p:cNvPr id="34" name="Shape 34"/>
          <p:cNvSpPr txBox="1">
            <a:spLocks noGrp="1"/>
          </p:cNvSpPr>
          <p:nvPr>
            <p:ph type="sldNum" idx="12"/>
          </p:nvPr>
        </p:nvSpPr>
        <p:spPr>
          <a:xfrm>
            <a:off x="6553200" y="6356350"/>
            <a:ext cx="2133598" cy="365125"/>
          </a:xfrm>
          <a:prstGeom prst="rect">
            <a:avLst/>
          </a:prstGeom>
          <a:noFill/>
          <a:ln>
            <a:noFill/>
          </a:ln>
        </p:spPr>
        <p:txBody>
          <a:bodyPr lIns="91425" tIns="91425" rIns="91425" bIns="91425" anchor="ctr" anchorCtr="0"/>
          <a:lstStyle>
            <a:lvl1pPr marL="0" marR="0" indent="0" algn="r" rtl="0">
              <a:lnSpc>
                <a:spcPct val="100000"/>
              </a:lnSpc>
              <a:spcBef>
                <a:spcPts val="0"/>
              </a:spcBef>
              <a:spcAft>
                <a:spcPts val="0"/>
              </a:spcAft>
              <a:buClr>
                <a:srgbClr val="888888"/>
              </a:buClr>
              <a:buFont typeface="Calibri"/>
              <a:buNone/>
              <a:defRPr/>
            </a:lvl1pPr>
            <a:lvl2pPr marL="457200" marR="0" indent="0" algn="l" rtl="0">
              <a:lnSpc>
                <a:spcPct val="100000"/>
              </a:lnSpc>
              <a:spcBef>
                <a:spcPts val="0"/>
              </a:spcBef>
              <a:spcAft>
                <a:spcPts val="0"/>
              </a:spcAft>
              <a:buClr>
                <a:schemeClr val="dk1"/>
              </a:buClr>
              <a:buFont typeface="Calibri"/>
              <a:buNone/>
              <a:defRPr/>
            </a:lvl2pPr>
            <a:lvl3pPr marL="914400" marR="0" indent="0" algn="l" rtl="0">
              <a:lnSpc>
                <a:spcPct val="100000"/>
              </a:lnSpc>
              <a:spcBef>
                <a:spcPts val="0"/>
              </a:spcBef>
              <a:spcAft>
                <a:spcPts val="0"/>
              </a:spcAft>
              <a:buClr>
                <a:schemeClr val="dk1"/>
              </a:buClr>
              <a:buFont typeface="Calibri"/>
              <a:buNone/>
              <a:defRPr/>
            </a:lvl3pPr>
            <a:lvl4pPr marL="1371600" marR="0" indent="0" algn="l" rtl="0">
              <a:lnSpc>
                <a:spcPct val="100000"/>
              </a:lnSpc>
              <a:spcBef>
                <a:spcPts val="0"/>
              </a:spcBef>
              <a:spcAft>
                <a:spcPts val="0"/>
              </a:spcAft>
              <a:buClr>
                <a:schemeClr val="dk1"/>
              </a:buClr>
              <a:buFont typeface="Calibri"/>
              <a:buNone/>
              <a:defRPr/>
            </a:lvl4pPr>
            <a:lvl5pPr marL="1828800" marR="0" indent="0" algn="l" rtl="0">
              <a:lnSpc>
                <a:spcPct val="100000"/>
              </a:lnSpc>
              <a:spcBef>
                <a:spcPts val="0"/>
              </a:spcBef>
              <a:spcAft>
                <a:spcPts val="0"/>
              </a:spcAft>
              <a:buClr>
                <a:schemeClr val="dk1"/>
              </a:buClr>
              <a:buFont typeface="Calibri"/>
              <a:buNone/>
              <a:defRPr/>
            </a:lvl5pPr>
            <a:lvl6pPr marL="2286000" marR="0" indent="0" algn="l" rtl="0">
              <a:lnSpc>
                <a:spcPct val="100000"/>
              </a:lnSpc>
              <a:spcBef>
                <a:spcPts val="0"/>
              </a:spcBef>
              <a:spcAft>
                <a:spcPts val="0"/>
              </a:spcAft>
              <a:buClr>
                <a:schemeClr val="dk1"/>
              </a:buClr>
              <a:buFont typeface="Calibri"/>
              <a:buNone/>
              <a:defRPr/>
            </a:lvl6pPr>
            <a:lvl7pPr marL="2743200" marR="0" indent="0" algn="l" rtl="0">
              <a:lnSpc>
                <a:spcPct val="100000"/>
              </a:lnSpc>
              <a:spcBef>
                <a:spcPts val="0"/>
              </a:spcBef>
              <a:spcAft>
                <a:spcPts val="0"/>
              </a:spcAft>
              <a:buClr>
                <a:schemeClr val="dk1"/>
              </a:buClr>
              <a:buFont typeface="Calibri"/>
              <a:buNone/>
              <a:defRPr/>
            </a:lvl7pPr>
            <a:lvl8pPr marL="3200400" marR="0" indent="0" algn="l" rtl="0">
              <a:lnSpc>
                <a:spcPct val="100000"/>
              </a:lnSpc>
              <a:spcBef>
                <a:spcPts val="0"/>
              </a:spcBef>
              <a:spcAft>
                <a:spcPts val="0"/>
              </a:spcAft>
              <a:buClr>
                <a:schemeClr val="dk1"/>
              </a:buClr>
              <a:buFont typeface="Calibri"/>
              <a:buNone/>
              <a:defRPr/>
            </a:lvl8pPr>
            <a:lvl9pPr marL="3657600" marR="0" indent="0" algn="l" rtl="0">
              <a:lnSpc>
                <a:spcPct val="100000"/>
              </a:lnSpc>
              <a:spcBef>
                <a:spcPts val="0"/>
              </a:spcBef>
              <a:spcAft>
                <a:spcPts val="0"/>
              </a:spcAft>
              <a:buClr>
                <a:schemeClr val="dk1"/>
              </a:buClr>
              <a:buFont typeface="Calibri"/>
              <a:buNone/>
              <a:defRPr/>
            </a:lvl9pPr>
          </a:lstStyle>
          <a:p>
            <a:endParaRP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Shape 35"/>
        <p:cNvGrpSpPr/>
        <p:nvPr/>
      </p:nvGrpSpPr>
      <p:grpSpPr>
        <a:xfrm>
          <a:off x="0" y="0"/>
          <a:ext cx="0" cy="0"/>
          <a:chOff x="0" y="0"/>
          <a:chExt cx="0" cy="0"/>
        </a:xfrm>
      </p:grpSpPr>
      <p:sp>
        <p:nvSpPr>
          <p:cNvPr id="36" name="Shape 36"/>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7" name="Shape 37"/>
          <p:cNvSpPr txBox="1">
            <a:spLocks noGrp="1"/>
          </p:cNvSpPr>
          <p:nvPr>
            <p:ph type="body" idx="1"/>
          </p:nvPr>
        </p:nvSpPr>
        <p:spPr>
          <a:xfrm>
            <a:off x="457200" y="1535112"/>
            <a:ext cx="4040187" cy="639762"/>
          </a:xfrm>
          <a:prstGeom prst="rect">
            <a:avLst/>
          </a:prstGeom>
          <a:noFill/>
          <a:ln>
            <a:noFill/>
          </a:ln>
        </p:spPr>
        <p:txBody>
          <a:bodyPr lIns="91425" tIns="91425" rIns="91425" bIns="91425" anchor="b" anchorCtr="0"/>
          <a:lstStyle>
            <a:lvl1pPr marL="0" indent="0" rtl="0">
              <a:spcBef>
                <a:spcPts val="0"/>
              </a:spcBef>
              <a:buFont typeface="Calibri"/>
              <a:buNone/>
              <a:defRPr/>
            </a:lvl1pPr>
            <a:lvl2pPr marL="457200" indent="0" rtl="0">
              <a:spcBef>
                <a:spcPts val="0"/>
              </a:spcBef>
              <a:buFont typeface="Calibri"/>
              <a:buNone/>
              <a:defRPr/>
            </a:lvl2pPr>
            <a:lvl3pPr marL="914400" indent="0" rtl="0">
              <a:spcBef>
                <a:spcPts val="0"/>
              </a:spcBef>
              <a:buFont typeface="Calibri"/>
              <a:buNone/>
              <a:defRPr/>
            </a:lvl3pPr>
            <a:lvl4pPr marL="1371600" indent="0" rtl="0">
              <a:spcBef>
                <a:spcPts val="0"/>
              </a:spcBef>
              <a:buFont typeface="Calibri"/>
              <a:buNone/>
              <a:defRPr/>
            </a:lvl4pPr>
            <a:lvl5pPr marL="1828800" indent="0" rtl="0">
              <a:spcBef>
                <a:spcPts val="0"/>
              </a:spcBef>
              <a:buFont typeface="Calibri"/>
              <a:buNone/>
              <a:defRPr/>
            </a:lvl5pPr>
            <a:lvl6pPr marL="2286000" indent="0" rtl="0">
              <a:spcBef>
                <a:spcPts val="0"/>
              </a:spcBef>
              <a:buFont typeface="Calibri"/>
              <a:buNone/>
              <a:defRPr/>
            </a:lvl6pPr>
            <a:lvl7pPr marL="2743200" indent="0" rtl="0">
              <a:spcBef>
                <a:spcPts val="0"/>
              </a:spcBef>
              <a:buFont typeface="Calibri"/>
              <a:buNone/>
              <a:defRPr/>
            </a:lvl7pPr>
            <a:lvl8pPr marL="3200400" indent="0" rtl="0">
              <a:spcBef>
                <a:spcPts val="0"/>
              </a:spcBef>
              <a:buFont typeface="Calibri"/>
              <a:buNone/>
              <a:defRPr/>
            </a:lvl8pPr>
            <a:lvl9pPr marL="3657600" indent="0" rtl="0">
              <a:spcBef>
                <a:spcPts val="0"/>
              </a:spcBef>
              <a:buFont typeface="Calibri"/>
              <a:buNone/>
              <a:defRPr/>
            </a:lvl9pPr>
          </a:lstStyle>
          <a:p>
            <a:endParaRPr/>
          </a:p>
        </p:txBody>
      </p:sp>
      <p:sp>
        <p:nvSpPr>
          <p:cNvPr id="38" name="Shape 38"/>
          <p:cNvSpPr txBox="1">
            <a:spLocks noGrp="1"/>
          </p:cNvSpPr>
          <p:nvPr>
            <p:ph type="body" idx="2"/>
          </p:nvPr>
        </p:nvSpPr>
        <p:spPr>
          <a:xfrm>
            <a:off x="457200" y="2174875"/>
            <a:ext cx="4040187" cy="3951286"/>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9" name="Shape 39"/>
          <p:cNvSpPr txBox="1">
            <a:spLocks noGrp="1"/>
          </p:cNvSpPr>
          <p:nvPr>
            <p:ph type="body" idx="3"/>
          </p:nvPr>
        </p:nvSpPr>
        <p:spPr>
          <a:xfrm>
            <a:off x="4645025" y="1535112"/>
            <a:ext cx="4041773" cy="639762"/>
          </a:xfrm>
          <a:prstGeom prst="rect">
            <a:avLst/>
          </a:prstGeom>
          <a:noFill/>
          <a:ln>
            <a:noFill/>
          </a:ln>
        </p:spPr>
        <p:txBody>
          <a:bodyPr lIns="91425" tIns="91425" rIns="91425" bIns="91425" anchor="b" anchorCtr="0"/>
          <a:lstStyle>
            <a:lvl1pPr marL="0" indent="0" rtl="0">
              <a:spcBef>
                <a:spcPts val="0"/>
              </a:spcBef>
              <a:buFont typeface="Calibri"/>
              <a:buNone/>
              <a:defRPr/>
            </a:lvl1pPr>
            <a:lvl2pPr marL="457200" indent="0" rtl="0">
              <a:spcBef>
                <a:spcPts val="0"/>
              </a:spcBef>
              <a:buFont typeface="Calibri"/>
              <a:buNone/>
              <a:defRPr/>
            </a:lvl2pPr>
            <a:lvl3pPr marL="914400" indent="0" rtl="0">
              <a:spcBef>
                <a:spcPts val="0"/>
              </a:spcBef>
              <a:buFont typeface="Calibri"/>
              <a:buNone/>
              <a:defRPr/>
            </a:lvl3pPr>
            <a:lvl4pPr marL="1371600" indent="0" rtl="0">
              <a:spcBef>
                <a:spcPts val="0"/>
              </a:spcBef>
              <a:buFont typeface="Calibri"/>
              <a:buNone/>
              <a:defRPr/>
            </a:lvl4pPr>
            <a:lvl5pPr marL="1828800" indent="0" rtl="0">
              <a:spcBef>
                <a:spcPts val="0"/>
              </a:spcBef>
              <a:buFont typeface="Calibri"/>
              <a:buNone/>
              <a:defRPr/>
            </a:lvl5pPr>
            <a:lvl6pPr marL="2286000" indent="0" rtl="0">
              <a:spcBef>
                <a:spcPts val="0"/>
              </a:spcBef>
              <a:buFont typeface="Calibri"/>
              <a:buNone/>
              <a:defRPr/>
            </a:lvl6pPr>
            <a:lvl7pPr marL="2743200" indent="0" rtl="0">
              <a:spcBef>
                <a:spcPts val="0"/>
              </a:spcBef>
              <a:buFont typeface="Calibri"/>
              <a:buNone/>
              <a:defRPr/>
            </a:lvl7pPr>
            <a:lvl8pPr marL="3200400" indent="0" rtl="0">
              <a:spcBef>
                <a:spcPts val="0"/>
              </a:spcBef>
              <a:buFont typeface="Calibri"/>
              <a:buNone/>
              <a:defRPr/>
            </a:lvl8pPr>
            <a:lvl9pPr marL="3657600" indent="0" rtl="0">
              <a:spcBef>
                <a:spcPts val="0"/>
              </a:spcBef>
              <a:buFont typeface="Calibri"/>
              <a:buNone/>
              <a:defRPr/>
            </a:lvl9pPr>
          </a:lstStyle>
          <a:p>
            <a:endParaRPr/>
          </a:p>
        </p:txBody>
      </p:sp>
      <p:sp>
        <p:nvSpPr>
          <p:cNvPr id="40" name="Shape 40"/>
          <p:cNvSpPr txBox="1">
            <a:spLocks noGrp="1"/>
          </p:cNvSpPr>
          <p:nvPr>
            <p:ph type="body" idx="4"/>
          </p:nvPr>
        </p:nvSpPr>
        <p:spPr>
          <a:xfrm>
            <a:off x="4645025" y="2174875"/>
            <a:ext cx="4041773" cy="3951286"/>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41" name="Shape 41"/>
          <p:cNvSpPr txBox="1">
            <a:spLocks noGrp="1"/>
          </p:cNvSpPr>
          <p:nvPr>
            <p:ph type="dt" idx="10"/>
          </p:nvPr>
        </p:nvSpPr>
        <p:spPr>
          <a:xfrm>
            <a:off x="457200" y="6356350"/>
            <a:ext cx="2133598" cy="365125"/>
          </a:xfrm>
          <a:prstGeom prst="rect">
            <a:avLst/>
          </a:prstGeom>
          <a:noFill/>
          <a:ln>
            <a:noFill/>
          </a:ln>
        </p:spPr>
        <p:txBody>
          <a:bodyPr lIns="91425" tIns="91425" rIns="91425" bIns="91425" anchor="ctr" anchorCtr="0"/>
          <a:lstStyle>
            <a:lvl1pPr marL="0" marR="0" indent="0" algn="l" rtl="0">
              <a:lnSpc>
                <a:spcPct val="100000"/>
              </a:lnSpc>
              <a:spcBef>
                <a:spcPts val="0"/>
              </a:spcBef>
              <a:spcAft>
                <a:spcPts val="0"/>
              </a:spcAft>
              <a:buClr>
                <a:srgbClr val="888888"/>
              </a:buClr>
              <a:buFont typeface="Calibri"/>
              <a:buNone/>
              <a:defRPr/>
            </a:lvl1pPr>
            <a:lvl2pPr marL="457200" marR="0" indent="0" algn="l" rtl="0">
              <a:lnSpc>
                <a:spcPct val="100000"/>
              </a:lnSpc>
              <a:spcBef>
                <a:spcPts val="0"/>
              </a:spcBef>
              <a:spcAft>
                <a:spcPts val="0"/>
              </a:spcAft>
              <a:buClr>
                <a:schemeClr val="dk1"/>
              </a:buClr>
              <a:buFont typeface="Calibri"/>
              <a:buNone/>
              <a:defRPr/>
            </a:lvl2pPr>
            <a:lvl3pPr marL="914400" marR="0" indent="0" algn="l" rtl="0">
              <a:lnSpc>
                <a:spcPct val="100000"/>
              </a:lnSpc>
              <a:spcBef>
                <a:spcPts val="0"/>
              </a:spcBef>
              <a:spcAft>
                <a:spcPts val="0"/>
              </a:spcAft>
              <a:buClr>
                <a:schemeClr val="dk1"/>
              </a:buClr>
              <a:buFont typeface="Calibri"/>
              <a:buNone/>
              <a:defRPr/>
            </a:lvl3pPr>
            <a:lvl4pPr marL="1371600" marR="0" indent="0" algn="l" rtl="0">
              <a:lnSpc>
                <a:spcPct val="100000"/>
              </a:lnSpc>
              <a:spcBef>
                <a:spcPts val="0"/>
              </a:spcBef>
              <a:spcAft>
                <a:spcPts val="0"/>
              </a:spcAft>
              <a:buClr>
                <a:schemeClr val="dk1"/>
              </a:buClr>
              <a:buFont typeface="Calibri"/>
              <a:buNone/>
              <a:defRPr/>
            </a:lvl4pPr>
            <a:lvl5pPr marL="1828800" marR="0" indent="0" algn="l" rtl="0">
              <a:lnSpc>
                <a:spcPct val="100000"/>
              </a:lnSpc>
              <a:spcBef>
                <a:spcPts val="0"/>
              </a:spcBef>
              <a:spcAft>
                <a:spcPts val="0"/>
              </a:spcAft>
              <a:buClr>
                <a:schemeClr val="dk1"/>
              </a:buClr>
              <a:buFont typeface="Calibri"/>
              <a:buNone/>
              <a:defRPr/>
            </a:lvl5pPr>
            <a:lvl6pPr marL="2286000" marR="0" indent="0" algn="l" rtl="0">
              <a:lnSpc>
                <a:spcPct val="100000"/>
              </a:lnSpc>
              <a:spcBef>
                <a:spcPts val="0"/>
              </a:spcBef>
              <a:spcAft>
                <a:spcPts val="0"/>
              </a:spcAft>
              <a:buClr>
                <a:schemeClr val="dk1"/>
              </a:buClr>
              <a:buFont typeface="Calibri"/>
              <a:buNone/>
              <a:defRPr/>
            </a:lvl6pPr>
            <a:lvl7pPr marL="2743200" marR="0" indent="0" algn="l" rtl="0">
              <a:lnSpc>
                <a:spcPct val="100000"/>
              </a:lnSpc>
              <a:spcBef>
                <a:spcPts val="0"/>
              </a:spcBef>
              <a:spcAft>
                <a:spcPts val="0"/>
              </a:spcAft>
              <a:buClr>
                <a:schemeClr val="dk1"/>
              </a:buClr>
              <a:buFont typeface="Calibri"/>
              <a:buNone/>
              <a:defRPr/>
            </a:lvl7pPr>
            <a:lvl8pPr marL="3200400" marR="0" indent="0" algn="l" rtl="0">
              <a:lnSpc>
                <a:spcPct val="100000"/>
              </a:lnSpc>
              <a:spcBef>
                <a:spcPts val="0"/>
              </a:spcBef>
              <a:spcAft>
                <a:spcPts val="0"/>
              </a:spcAft>
              <a:buClr>
                <a:schemeClr val="dk1"/>
              </a:buClr>
              <a:buFont typeface="Calibri"/>
              <a:buNone/>
              <a:defRPr/>
            </a:lvl8pPr>
            <a:lvl9pPr marL="3657600" marR="0" indent="0" algn="l" rtl="0">
              <a:lnSpc>
                <a:spcPct val="100000"/>
              </a:lnSpc>
              <a:spcBef>
                <a:spcPts val="0"/>
              </a:spcBef>
              <a:spcAft>
                <a:spcPts val="0"/>
              </a:spcAft>
              <a:buClr>
                <a:schemeClr val="dk1"/>
              </a:buClr>
              <a:buFont typeface="Calibri"/>
              <a:buNone/>
              <a:defRPr/>
            </a:lvl9pPr>
          </a:lstStyle>
          <a:p>
            <a:endParaRPr dirty="0"/>
          </a:p>
        </p:txBody>
      </p:sp>
      <p:sp>
        <p:nvSpPr>
          <p:cNvPr id="42" name="Shape 42"/>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lnSpc>
                <a:spcPct val="100000"/>
              </a:lnSpc>
              <a:spcBef>
                <a:spcPts val="0"/>
              </a:spcBef>
              <a:spcAft>
                <a:spcPts val="0"/>
              </a:spcAft>
              <a:buClr>
                <a:srgbClr val="888888"/>
              </a:buClr>
              <a:buFont typeface="Calibri"/>
              <a:buNone/>
              <a:defRPr/>
            </a:lvl1pPr>
            <a:lvl2pPr marL="457200" marR="0" indent="0" algn="l" rtl="0">
              <a:lnSpc>
                <a:spcPct val="100000"/>
              </a:lnSpc>
              <a:spcBef>
                <a:spcPts val="0"/>
              </a:spcBef>
              <a:spcAft>
                <a:spcPts val="0"/>
              </a:spcAft>
              <a:buClr>
                <a:schemeClr val="dk1"/>
              </a:buClr>
              <a:buFont typeface="Calibri"/>
              <a:buNone/>
              <a:defRPr/>
            </a:lvl2pPr>
            <a:lvl3pPr marL="914400" marR="0" indent="0" algn="l" rtl="0">
              <a:lnSpc>
                <a:spcPct val="100000"/>
              </a:lnSpc>
              <a:spcBef>
                <a:spcPts val="0"/>
              </a:spcBef>
              <a:spcAft>
                <a:spcPts val="0"/>
              </a:spcAft>
              <a:buClr>
                <a:schemeClr val="dk1"/>
              </a:buClr>
              <a:buFont typeface="Calibri"/>
              <a:buNone/>
              <a:defRPr/>
            </a:lvl3pPr>
            <a:lvl4pPr marL="1371600" marR="0" indent="0" algn="l" rtl="0">
              <a:lnSpc>
                <a:spcPct val="100000"/>
              </a:lnSpc>
              <a:spcBef>
                <a:spcPts val="0"/>
              </a:spcBef>
              <a:spcAft>
                <a:spcPts val="0"/>
              </a:spcAft>
              <a:buClr>
                <a:schemeClr val="dk1"/>
              </a:buClr>
              <a:buFont typeface="Calibri"/>
              <a:buNone/>
              <a:defRPr/>
            </a:lvl4pPr>
            <a:lvl5pPr marL="1828800" marR="0" indent="0" algn="l" rtl="0">
              <a:lnSpc>
                <a:spcPct val="100000"/>
              </a:lnSpc>
              <a:spcBef>
                <a:spcPts val="0"/>
              </a:spcBef>
              <a:spcAft>
                <a:spcPts val="0"/>
              </a:spcAft>
              <a:buClr>
                <a:schemeClr val="dk1"/>
              </a:buClr>
              <a:buFont typeface="Calibri"/>
              <a:buNone/>
              <a:defRPr/>
            </a:lvl5pPr>
            <a:lvl6pPr marL="2286000" marR="0" indent="0" algn="l" rtl="0">
              <a:lnSpc>
                <a:spcPct val="100000"/>
              </a:lnSpc>
              <a:spcBef>
                <a:spcPts val="0"/>
              </a:spcBef>
              <a:spcAft>
                <a:spcPts val="0"/>
              </a:spcAft>
              <a:buClr>
                <a:schemeClr val="dk1"/>
              </a:buClr>
              <a:buFont typeface="Calibri"/>
              <a:buNone/>
              <a:defRPr/>
            </a:lvl6pPr>
            <a:lvl7pPr marL="2743200" marR="0" indent="0" algn="l" rtl="0">
              <a:lnSpc>
                <a:spcPct val="100000"/>
              </a:lnSpc>
              <a:spcBef>
                <a:spcPts val="0"/>
              </a:spcBef>
              <a:spcAft>
                <a:spcPts val="0"/>
              </a:spcAft>
              <a:buClr>
                <a:schemeClr val="dk1"/>
              </a:buClr>
              <a:buFont typeface="Calibri"/>
              <a:buNone/>
              <a:defRPr/>
            </a:lvl7pPr>
            <a:lvl8pPr marL="3200400" marR="0" indent="0" algn="l" rtl="0">
              <a:lnSpc>
                <a:spcPct val="100000"/>
              </a:lnSpc>
              <a:spcBef>
                <a:spcPts val="0"/>
              </a:spcBef>
              <a:spcAft>
                <a:spcPts val="0"/>
              </a:spcAft>
              <a:buClr>
                <a:schemeClr val="dk1"/>
              </a:buClr>
              <a:buFont typeface="Calibri"/>
              <a:buNone/>
              <a:defRPr/>
            </a:lvl8pPr>
            <a:lvl9pPr marL="3657600" marR="0" indent="0" algn="l" rtl="0">
              <a:lnSpc>
                <a:spcPct val="100000"/>
              </a:lnSpc>
              <a:spcBef>
                <a:spcPts val="0"/>
              </a:spcBef>
              <a:spcAft>
                <a:spcPts val="0"/>
              </a:spcAft>
              <a:buClr>
                <a:schemeClr val="dk1"/>
              </a:buClr>
              <a:buFont typeface="Calibri"/>
              <a:buNone/>
              <a:defRPr/>
            </a:lvl9pPr>
          </a:lstStyle>
          <a:p>
            <a:endParaRPr dirty="0"/>
          </a:p>
        </p:txBody>
      </p:sp>
      <p:sp>
        <p:nvSpPr>
          <p:cNvPr id="43" name="Shape 43"/>
          <p:cNvSpPr txBox="1">
            <a:spLocks noGrp="1"/>
          </p:cNvSpPr>
          <p:nvPr>
            <p:ph type="sldNum" idx="12"/>
          </p:nvPr>
        </p:nvSpPr>
        <p:spPr>
          <a:xfrm>
            <a:off x="6553200" y="6356350"/>
            <a:ext cx="2133598" cy="365125"/>
          </a:xfrm>
          <a:prstGeom prst="rect">
            <a:avLst/>
          </a:prstGeom>
          <a:noFill/>
          <a:ln>
            <a:noFill/>
          </a:ln>
        </p:spPr>
        <p:txBody>
          <a:bodyPr lIns="91425" tIns="91425" rIns="91425" bIns="91425" anchor="ctr" anchorCtr="0"/>
          <a:lstStyle>
            <a:lvl1pPr marL="0" marR="0" indent="0" algn="r" rtl="0">
              <a:lnSpc>
                <a:spcPct val="100000"/>
              </a:lnSpc>
              <a:spcBef>
                <a:spcPts val="0"/>
              </a:spcBef>
              <a:spcAft>
                <a:spcPts val="0"/>
              </a:spcAft>
              <a:buClr>
                <a:srgbClr val="888888"/>
              </a:buClr>
              <a:buFont typeface="Calibri"/>
              <a:buNone/>
              <a:defRPr/>
            </a:lvl1pPr>
            <a:lvl2pPr marL="457200" marR="0" indent="0" algn="l" rtl="0">
              <a:lnSpc>
                <a:spcPct val="100000"/>
              </a:lnSpc>
              <a:spcBef>
                <a:spcPts val="0"/>
              </a:spcBef>
              <a:spcAft>
                <a:spcPts val="0"/>
              </a:spcAft>
              <a:buClr>
                <a:schemeClr val="dk1"/>
              </a:buClr>
              <a:buFont typeface="Calibri"/>
              <a:buNone/>
              <a:defRPr/>
            </a:lvl2pPr>
            <a:lvl3pPr marL="914400" marR="0" indent="0" algn="l" rtl="0">
              <a:lnSpc>
                <a:spcPct val="100000"/>
              </a:lnSpc>
              <a:spcBef>
                <a:spcPts val="0"/>
              </a:spcBef>
              <a:spcAft>
                <a:spcPts val="0"/>
              </a:spcAft>
              <a:buClr>
                <a:schemeClr val="dk1"/>
              </a:buClr>
              <a:buFont typeface="Calibri"/>
              <a:buNone/>
              <a:defRPr/>
            </a:lvl3pPr>
            <a:lvl4pPr marL="1371600" marR="0" indent="0" algn="l" rtl="0">
              <a:lnSpc>
                <a:spcPct val="100000"/>
              </a:lnSpc>
              <a:spcBef>
                <a:spcPts val="0"/>
              </a:spcBef>
              <a:spcAft>
                <a:spcPts val="0"/>
              </a:spcAft>
              <a:buClr>
                <a:schemeClr val="dk1"/>
              </a:buClr>
              <a:buFont typeface="Calibri"/>
              <a:buNone/>
              <a:defRPr/>
            </a:lvl4pPr>
            <a:lvl5pPr marL="1828800" marR="0" indent="0" algn="l" rtl="0">
              <a:lnSpc>
                <a:spcPct val="100000"/>
              </a:lnSpc>
              <a:spcBef>
                <a:spcPts val="0"/>
              </a:spcBef>
              <a:spcAft>
                <a:spcPts val="0"/>
              </a:spcAft>
              <a:buClr>
                <a:schemeClr val="dk1"/>
              </a:buClr>
              <a:buFont typeface="Calibri"/>
              <a:buNone/>
              <a:defRPr/>
            </a:lvl5pPr>
            <a:lvl6pPr marL="2286000" marR="0" indent="0" algn="l" rtl="0">
              <a:lnSpc>
                <a:spcPct val="100000"/>
              </a:lnSpc>
              <a:spcBef>
                <a:spcPts val="0"/>
              </a:spcBef>
              <a:spcAft>
                <a:spcPts val="0"/>
              </a:spcAft>
              <a:buClr>
                <a:schemeClr val="dk1"/>
              </a:buClr>
              <a:buFont typeface="Calibri"/>
              <a:buNone/>
              <a:defRPr/>
            </a:lvl6pPr>
            <a:lvl7pPr marL="2743200" marR="0" indent="0" algn="l" rtl="0">
              <a:lnSpc>
                <a:spcPct val="100000"/>
              </a:lnSpc>
              <a:spcBef>
                <a:spcPts val="0"/>
              </a:spcBef>
              <a:spcAft>
                <a:spcPts val="0"/>
              </a:spcAft>
              <a:buClr>
                <a:schemeClr val="dk1"/>
              </a:buClr>
              <a:buFont typeface="Calibri"/>
              <a:buNone/>
              <a:defRPr/>
            </a:lvl7pPr>
            <a:lvl8pPr marL="3200400" marR="0" indent="0" algn="l" rtl="0">
              <a:lnSpc>
                <a:spcPct val="100000"/>
              </a:lnSpc>
              <a:spcBef>
                <a:spcPts val="0"/>
              </a:spcBef>
              <a:spcAft>
                <a:spcPts val="0"/>
              </a:spcAft>
              <a:buClr>
                <a:schemeClr val="dk1"/>
              </a:buClr>
              <a:buFont typeface="Calibri"/>
              <a:buNone/>
              <a:defRPr/>
            </a:lvl8pPr>
            <a:lvl9pPr marL="3657600" marR="0" indent="0" algn="l" rtl="0">
              <a:lnSpc>
                <a:spcPct val="100000"/>
              </a:lnSpc>
              <a:spcBef>
                <a:spcPts val="0"/>
              </a:spcBef>
              <a:spcAft>
                <a:spcPts val="0"/>
              </a:spcAft>
              <a:buClr>
                <a:schemeClr val="dk1"/>
              </a:buClr>
              <a:buFont typeface="Calibri"/>
              <a:buNone/>
              <a:defRPr/>
            </a:lvl9pPr>
          </a:lstStyle>
          <a:p>
            <a:endParaRPr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44"/>
        <p:cNvGrpSpPr/>
        <p:nvPr/>
      </p:nvGrpSpPr>
      <p:grpSpPr>
        <a:xfrm>
          <a:off x="0" y="0"/>
          <a:ext cx="0" cy="0"/>
          <a:chOff x="0" y="0"/>
          <a:chExt cx="0" cy="0"/>
        </a:xfrm>
      </p:grpSpPr>
      <p:sp>
        <p:nvSpPr>
          <p:cNvPr id="45" name="Shape 45"/>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ctr" rtl="0">
              <a:spcBef>
                <a:spcPts val="0"/>
              </a:spcBef>
              <a:buClr>
                <a:schemeClr val="dk1"/>
              </a:buClr>
              <a:buFont typeface="Calibri"/>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46" name="Shape 46"/>
          <p:cNvSpPr txBox="1">
            <a:spLocks noGrp="1"/>
          </p:cNvSpPr>
          <p:nvPr>
            <p:ph type="dt" idx="10"/>
          </p:nvPr>
        </p:nvSpPr>
        <p:spPr>
          <a:xfrm>
            <a:off x="457200" y="6356350"/>
            <a:ext cx="2133598" cy="365125"/>
          </a:xfrm>
          <a:prstGeom prst="rect">
            <a:avLst/>
          </a:prstGeom>
          <a:noFill/>
          <a:ln>
            <a:noFill/>
          </a:ln>
        </p:spPr>
        <p:txBody>
          <a:bodyPr lIns="91425" tIns="91425" rIns="91425" bIns="91425" anchor="ctr" anchorCtr="0"/>
          <a:lstStyle>
            <a:lvl1pPr marL="0" marR="0" indent="0" algn="l" rtl="0">
              <a:lnSpc>
                <a:spcPct val="100000"/>
              </a:lnSpc>
              <a:spcBef>
                <a:spcPts val="0"/>
              </a:spcBef>
              <a:spcAft>
                <a:spcPts val="0"/>
              </a:spcAft>
              <a:buClr>
                <a:srgbClr val="888888"/>
              </a:buClr>
              <a:buFont typeface="Calibri"/>
              <a:buNone/>
              <a:defRPr/>
            </a:lvl1pPr>
            <a:lvl2pPr marL="457200" marR="0" indent="0" algn="l" rtl="0">
              <a:lnSpc>
                <a:spcPct val="100000"/>
              </a:lnSpc>
              <a:spcBef>
                <a:spcPts val="0"/>
              </a:spcBef>
              <a:spcAft>
                <a:spcPts val="0"/>
              </a:spcAft>
              <a:buClr>
                <a:schemeClr val="dk1"/>
              </a:buClr>
              <a:buFont typeface="Calibri"/>
              <a:buNone/>
              <a:defRPr/>
            </a:lvl2pPr>
            <a:lvl3pPr marL="914400" marR="0" indent="0" algn="l" rtl="0">
              <a:lnSpc>
                <a:spcPct val="100000"/>
              </a:lnSpc>
              <a:spcBef>
                <a:spcPts val="0"/>
              </a:spcBef>
              <a:spcAft>
                <a:spcPts val="0"/>
              </a:spcAft>
              <a:buClr>
                <a:schemeClr val="dk1"/>
              </a:buClr>
              <a:buFont typeface="Calibri"/>
              <a:buNone/>
              <a:defRPr/>
            </a:lvl3pPr>
            <a:lvl4pPr marL="1371600" marR="0" indent="0" algn="l" rtl="0">
              <a:lnSpc>
                <a:spcPct val="100000"/>
              </a:lnSpc>
              <a:spcBef>
                <a:spcPts val="0"/>
              </a:spcBef>
              <a:spcAft>
                <a:spcPts val="0"/>
              </a:spcAft>
              <a:buClr>
                <a:schemeClr val="dk1"/>
              </a:buClr>
              <a:buFont typeface="Calibri"/>
              <a:buNone/>
              <a:defRPr/>
            </a:lvl4pPr>
            <a:lvl5pPr marL="1828800" marR="0" indent="0" algn="l" rtl="0">
              <a:lnSpc>
                <a:spcPct val="100000"/>
              </a:lnSpc>
              <a:spcBef>
                <a:spcPts val="0"/>
              </a:spcBef>
              <a:spcAft>
                <a:spcPts val="0"/>
              </a:spcAft>
              <a:buClr>
                <a:schemeClr val="dk1"/>
              </a:buClr>
              <a:buFont typeface="Calibri"/>
              <a:buNone/>
              <a:defRPr/>
            </a:lvl5pPr>
            <a:lvl6pPr marL="2286000" marR="0" indent="0" algn="l" rtl="0">
              <a:lnSpc>
                <a:spcPct val="100000"/>
              </a:lnSpc>
              <a:spcBef>
                <a:spcPts val="0"/>
              </a:spcBef>
              <a:spcAft>
                <a:spcPts val="0"/>
              </a:spcAft>
              <a:buClr>
                <a:schemeClr val="dk1"/>
              </a:buClr>
              <a:buFont typeface="Calibri"/>
              <a:buNone/>
              <a:defRPr/>
            </a:lvl6pPr>
            <a:lvl7pPr marL="2743200" marR="0" indent="0" algn="l" rtl="0">
              <a:lnSpc>
                <a:spcPct val="100000"/>
              </a:lnSpc>
              <a:spcBef>
                <a:spcPts val="0"/>
              </a:spcBef>
              <a:spcAft>
                <a:spcPts val="0"/>
              </a:spcAft>
              <a:buClr>
                <a:schemeClr val="dk1"/>
              </a:buClr>
              <a:buFont typeface="Calibri"/>
              <a:buNone/>
              <a:defRPr/>
            </a:lvl7pPr>
            <a:lvl8pPr marL="3200400" marR="0" indent="0" algn="l" rtl="0">
              <a:lnSpc>
                <a:spcPct val="100000"/>
              </a:lnSpc>
              <a:spcBef>
                <a:spcPts val="0"/>
              </a:spcBef>
              <a:spcAft>
                <a:spcPts val="0"/>
              </a:spcAft>
              <a:buClr>
                <a:schemeClr val="dk1"/>
              </a:buClr>
              <a:buFont typeface="Calibri"/>
              <a:buNone/>
              <a:defRPr/>
            </a:lvl8pPr>
            <a:lvl9pPr marL="3657600" marR="0" indent="0" algn="l" rtl="0">
              <a:lnSpc>
                <a:spcPct val="100000"/>
              </a:lnSpc>
              <a:spcBef>
                <a:spcPts val="0"/>
              </a:spcBef>
              <a:spcAft>
                <a:spcPts val="0"/>
              </a:spcAft>
              <a:buClr>
                <a:schemeClr val="dk1"/>
              </a:buClr>
              <a:buFont typeface="Calibri"/>
              <a:buNone/>
              <a:defRPr/>
            </a:lvl9pPr>
          </a:lstStyle>
          <a:p>
            <a:endParaRPr dirty="0"/>
          </a:p>
        </p:txBody>
      </p:sp>
      <p:sp>
        <p:nvSpPr>
          <p:cNvPr id="47" name="Shape 47"/>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lnSpc>
                <a:spcPct val="100000"/>
              </a:lnSpc>
              <a:spcBef>
                <a:spcPts val="0"/>
              </a:spcBef>
              <a:spcAft>
                <a:spcPts val="0"/>
              </a:spcAft>
              <a:buClr>
                <a:srgbClr val="888888"/>
              </a:buClr>
              <a:buFont typeface="Calibri"/>
              <a:buNone/>
              <a:defRPr/>
            </a:lvl1pPr>
            <a:lvl2pPr marL="457200" marR="0" indent="0" algn="l" rtl="0">
              <a:lnSpc>
                <a:spcPct val="100000"/>
              </a:lnSpc>
              <a:spcBef>
                <a:spcPts val="0"/>
              </a:spcBef>
              <a:spcAft>
                <a:spcPts val="0"/>
              </a:spcAft>
              <a:buClr>
                <a:schemeClr val="dk1"/>
              </a:buClr>
              <a:buFont typeface="Calibri"/>
              <a:buNone/>
              <a:defRPr/>
            </a:lvl2pPr>
            <a:lvl3pPr marL="914400" marR="0" indent="0" algn="l" rtl="0">
              <a:lnSpc>
                <a:spcPct val="100000"/>
              </a:lnSpc>
              <a:spcBef>
                <a:spcPts val="0"/>
              </a:spcBef>
              <a:spcAft>
                <a:spcPts val="0"/>
              </a:spcAft>
              <a:buClr>
                <a:schemeClr val="dk1"/>
              </a:buClr>
              <a:buFont typeface="Calibri"/>
              <a:buNone/>
              <a:defRPr/>
            </a:lvl3pPr>
            <a:lvl4pPr marL="1371600" marR="0" indent="0" algn="l" rtl="0">
              <a:lnSpc>
                <a:spcPct val="100000"/>
              </a:lnSpc>
              <a:spcBef>
                <a:spcPts val="0"/>
              </a:spcBef>
              <a:spcAft>
                <a:spcPts val="0"/>
              </a:spcAft>
              <a:buClr>
                <a:schemeClr val="dk1"/>
              </a:buClr>
              <a:buFont typeface="Calibri"/>
              <a:buNone/>
              <a:defRPr/>
            </a:lvl4pPr>
            <a:lvl5pPr marL="1828800" marR="0" indent="0" algn="l" rtl="0">
              <a:lnSpc>
                <a:spcPct val="100000"/>
              </a:lnSpc>
              <a:spcBef>
                <a:spcPts val="0"/>
              </a:spcBef>
              <a:spcAft>
                <a:spcPts val="0"/>
              </a:spcAft>
              <a:buClr>
                <a:schemeClr val="dk1"/>
              </a:buClr>
              <a:buFont typeface="Calibri"/>
              <a:buNone/>
              <a:defRPr/>
            </a:lvl5pPr>
            <a:lvl6pPr marL="2286000" marR="0" indent="0" algn="l" rtl="0">
              <a:lnSpc>
                <a:spcPct val="100000"/>
              </a:lnSpc>
              <a:spcBef>
                <a:spcPts val="0"/>
              </a:spcBef>
              <a:spcAft>
                <a:spcPts val="0"/>
              </a:spcAft>
              <a:buClr>
                <a:schemeClr val="dk1"/>
              </a:buClr>
              <a:buFont typeface="Calibri"/>
              <a:buNone/>
              <a:defRPr/>
            </a:lvl6pPr>
            <a:lvl7pPr marL="2743200" marR="0" indent="0" algn="l" rtl="0">
              <a:lnSpc>
                <a:spcPct val="100000"/>
              </a:lnSpc>
              <a:spcBef>
                <a:spcPts val="0"/>
              </a:spcBef>
              <a:spcAft>
                <a:spcPts val="0"/>
              </a:spcAft>
              <a:buClr>
                <a:schemeClr val="dk1"/>
              </a:buClr>
              <a:buFont typeface="Calibri"/>
              <a:buNone/>
              <a:defRPr/>
            </a:lvl7pPr>
            <a:lvl8pPr marL="3200400" marR="0" indent="0" algn="l" rtl="0">
              <a:lnSpc>
                <a:spcPct val="100000"/>
              </a:lnSpc>
              <a:spcBef>
                <a:spcPts val="0"/>
              </a:spcBef>
              <a:spcAft>
                <a:spcPts val="0"/>
              </a:spcAft>
              <a:buClr>
                <a:schemeClr val="dk1"/>
              </a:buClr>
              <a:buFont typeface="Calibri"/>
              <a:buNone/>
              <a:defRPr/>
            </a:lvl8pPr>
            <a:lvl9pPr marL="3657600" marR="0" indent="0" algn="l" rtl="0">
              <a:lnSpc>
                <a:spcPct val="100000"/>
              </a:lnSpc>
              <a:spcBef>
                <a:spcPts val="0"/>
              </a:spcBef>
              <a:spcAft>
                <a:spcPts val="0"/>
              </a:spcAft>
              <a:buClr>
                <a:schemeClr val="dk1"/>
              </a:buClr>
              <a:buFont typeface="Calibri"/>
              <a:buNone/>
              <a:defRPr/>
            </a:lvl9pPr>
          </a:lstStyle>
          <a:p>
            <a:endParaRPr dirty="0"/>
          </a:p>
        </p:txBody>
      </p:sp>
      <p:sp>
        <p:nvSpPr>
          <p:cNvPr id="48" name="Shape 48"/>
          <p:cNvSpPr txBox="1">
            <a:spLocks noGrp="1"/>
          </p:cNvSpPr>
          <p:nvPr>
            <p:ph type="sldNum" idx="12"/>
          </p:nvPr>
        </p:nvSpPr>
        <p:spPr>
          <a:xfrm>
            <a:off x="6553200" y="6356350"/>
            <a:ext cx="2133598" cy="365125"/>
          </a:xfrm>
          <a:prstGeom prst="rect">
            <a:avLst/>
          </a:prstGeom>
          <a:noFill/>
          <a:ln>
            <a:noFill/>
          </a:ln>
        </p:spPr>
        <p:txBody>
          <a:bodyPr lIns="91425" tIns="91425" rIns="91425" bIns="91425" anchor="ctr" anchorCtr="0"/>
          <a:lstStyle>
            <a:lvl1pPr marL="0" marR="0" indent="0" algn="r" rtl="0">
              <a:lnSpc>
                <a:spcPct val="100000"/>
              </a:lnSpc>
              <a:spcBef>
                <a:spcPts val="0"/>
              </a:spcBef>
              <a:spcAft>
                <a:spcPts val="0"/>
              </a:spcAft>
              <a:buClr>
                <a:srgbClr val="888888"/>
              </a:buClr>
              <a:buFont typeface="Calibri"/>
              <a:buNone/>
              <a:defRPr/>
            </a:lvl1pPr>
            <a:lvl2pPr marL="457200" marR="0" indent="0" algn="l" rtl="0">
              <a:lnSpc>
                <a:spcPct val="100000"/>
              </a:lnSpc>
              <a:spcBef>
                <a:spcPts val="0"/>
              </a:spcBef>
              <a:spcAft>
                <a:spcPts val="0"/>
              </a:spcAft>
              <a:buClr>
                <a:schemeClr val="dk1"/>
              </a:buClr>
              <a:buFont typeface="Calibri"/>
              <a:buNone/>
              <a:defRPr/>
            </a:lvl2pPr>
            <a:lvl3pPr marL="914400" marR="0" indent="0" algn="l" rtl="0">
              <a:lnSpc>
                <a:spcPct val="100000"/>
              </a:lnSpc>
              <a:spcBef>
                <a:spcPts val="0"/>
              </a:spcBef>
              <a:spcAft>
                <a:spcPts val="0"/>
              </a:spcAft>
              <a:buClr>
                <a:schemeClr val="dk1"/>
              </a:buClr>
              <a:buFont typeface="Calibri"/>
              <a:buNone/>
              <a:defRPr/>
            </a:lvl3pPr>
            <a:lvl4pPr marL="1371600" marR="0" indent="0" algn="l" rtl="0">
              <a:lnSpc>
                <a:spcPct val="100000"/>
              </a:lnSpc>
              <a:spcBef>
                <a:spcPts val="0"/>
              </a:spcBef>
              <a:spcAft>
                <a:spcPts val="0"/>
              </a:spcAft>
              <a:buClr>
                <a:schemeClr val="dk1"/>
              </a:buClr>
              <a:buFont typeface="Calibri"/>
              <a:buNone/>
              <a:defRPr/>
            </a:lvl4pPr>
            <a:lvl5pPr marL="1828800" marR="0" indent="0" algn="l" rtl="0">
              <a:lnSpc>
                <a:spcPct val="100000"/>
              </a:lnSpc>
              <a:spcBef>
                <a:spcPts val="0"/>
              </a:spcBef>
              <a:spcAft>
                <a:spcPts val="0"/>
              </a:spcAft>
              <a:buClr>
                <a:schemeClr val="dk1"/>
              </a:buClr>
              <a:buFont typeface="Calibri"/>
              <a:buNone/>
              <a:defRPr/>
            </a:lvl5pPr>
            <a:lvl6pPr marL="2286000" marR="0" indent="0" algn="l" rtl="0">
              <a:lnSpc>
                <a:spcPct val="100000"/>
              </a:lnSpc>
              <a:spcBef>
                <a:spcPts val="0"/>
              </a:spcBef>
              <a:spcAft>
                <a:spcPts val="0"/>
              </a:spcAft>
              <a:buClr>
                <a:schemeClr val="dk1"/>
              </a:buClr>
              <a:buFont typeface="Calibri"/>
              <a:buNone/>
              <a:defRPr/>
            </a:lvl6pPr>
            <a:lvl7pPr marL="2743200" marR="0" indent="0" algn="l" rtl="0">
              <a:lnSpc>
                <a:spcPct val="100000"/>
              </a:lnSpc>
              <a:spcBef>
                <a:spcPts val="0"/>
              </a:spcBef>
              <a:spcAft>
                <a:spcPts val="0"/>
              </a:spcAft>
              <a:buClr>
                <a:schemeClr val="dk1"/>
              </a:buClr>
              <a:buFont typeface="Calibri"/>
              <a:buNone/>
              <a:defRPr/>
            </a:lvl7pPr>
            <a:lvl8pPr marL="3200400" marR="0" indent="0" algn="l" rtl="0">
              <a:lnSpc>
                <a:spcPct val="100000"/>
              </a:lnSpc>
              <a:spcBef>
                <a:spcPts val="0"/>
              </a:spcBef>
              <a:spcAft>
                <a:spcPts val="0"/>
              </a:spcAft>
              <a:buClr>
                <a:schemeClr val="dk1"/>
              </a:buClr>
              <a:buFont typeface="Calibri"/>
              <a:buNone/>
              <a:defRPr/>
            </a:lvl8pPr>
            <a:lvl9pPr marL="3657600" marR="0" indent="0" algn="l" rtl="0">
              <a:lnSpc>
                <a:spcPct val="100000"/>
              </a:lnSpc>
              <a:spcBef>
                <a:spcPts val="0"/>
              </a:spcBef>
              <a:spcAft>
                <a:spcPts val="0"/>
              </a:spcAft>
              <a:buClr>
                <a:schemeClr val="dk1"/>
              </a:buClr>
              <a:buFont typeface="Calibri"/>
              <a:buNone/>
              <a:defRPr/>
            </a:lvl9pPr>
          </a:lstStyle>
          <a:p>
            <a:endParaRP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49"/>
        <p:cNvGrpSpPr/>
        <p:nvPr/>
      </p:nvGrpSpPr>
      <p:grpSpPr>
        <a:xfrm>
          <a:off x="0" y="0"/>
          <a:ext cx="0" cy="0"/>
          <a:chOff x="0" y="0"/>
          <a:chExt cx="0" cy="0"/>
        </a:xfrm>
      </p:grpSpPr>
      <p:sp>
        <p:nvSpPr>
          <p:cNvPr id="50" name="Shape 50"/>
          <p:cNvSpPr txBox="1">
            <a:spLocks noGrp="1"/>
          </p:cNvSpPr>
          <p:nvPr>
            <p:ph type="dt" idx="10"/>
          </p:nvPr>
        </p:nvSpPr>
        <p:spPr>
          <a:xfrm>
            <a:off x="457200" y="6356350"/>
            <a:ext cx="2133598" cy="365125"/>
          </a:xfrm>
          <a:prstGeom prst="rect">
            <a:avLst/>
          </a:prstGeom>
          <a:noFill/>
          <a:ln>
            <a:noFill/>
          </a:ln>
        </p:spPr>
        <p:txBody>
          <a:bodyPr lIns="91425" tIns="91425" rIns="91425" bIns="91425" anchor="ctr" anchorCtr="0"/>
          <a:lstStyle>
            <a:lvl1pPr marL="0" marR="0" indent="0" algn="l" rtl="0">
              <a:lnSpc>
                <a:spcPct val="100000"/>
              </a:lnSpc>
              <a:spcBef>
                <a:spcPts val="0"/>
              </a:spcBef>
              <a:spcAft>
                <a:spcPts val="0"/>
              </a:spcAft>
              <a:buClr>
                <a:srgbClr val="888888"/>
              </a:buClr>
              <a:buFont typeface="Calibri"/>
              <a:buNone/>
              <a:defRPr/>
            </a:lvl1pPr>
            <a:lvl2pPr marL="457200" marR="0" indent="0" algn="l" rtl="0">
              <a:lnSpc>
                <a:spcPct val="100000"/>
              </a:lnSpc>
              <a:spcBef>
                <a:spcPts val="0"/>
              </a:spcBef>
              <a:spcAft>
                <a:spcPts val="0"/>
              </a:spcAft>
              <a:buClr>
                <a:schemeClr val="dk1"/>
              </a:buClr>
              <a:buFont typeface="Calibri"/>
              <a:buNone/>
              <a:defRPr/>
            </a:lvl2pPr>
            <a:lvl3pPr marL="914400" marR="0" indent="0" algn="l" rtl="0">
              <a:lnSpc>
                <a:spcPct val="100000"/>
              </a:lnSpc>
              <a:spcBef>
                <a:spcPts val="0"/>
              </a:spcBef>
              <a:spcAft>
                <a:spcPts val="0"/>
              </a:spcAft>
              <a:buClr>
                <a:schemeClr val="dk1"/>
              </a:buClr>
              <a:buFont typeface="Calibri"/>
              <a:buNone/>
              <a:defRPr/>
            </a:lvl3pPr>
            <a:lvl4pPr marL="1371600" marR="0" indent="0" algn="l" rtl="0">
              <a:lnSpc>
                <a:spcPct val="100000"/>
              </a:lnSpc>
              <a:spcBef>
                <a:spcPts val="0"/>
              </a:spcBef>
              <a:spcAft>
                <a:spcPts val="0"/>
              </a:spcAft>
              <a:buClr>
                <a:schemeClr val="dk1"/>
              </a:buClr>
              <a:buFont typeface="Calibri"/>
              <a:buNone/>
              <a:defRPr/>
            </a:lvl4pPr>
            <a:lvl5pPr marL="1828800" marR="0" indent="0" algn="l" rtl="0">
              <a:lnSpc>
                <a:spcPct val="100000"/>
              </a:lnSpc>
              <a:spcBef>
                <a:spcPts val="0"/>
              </a:spcBef>
              <a:spcAft>
                <a:spcPts val="0"/>
              </a:spcAft>
              <a:buClr>
                <a:schemeClr val="dk1"/>
              </a:buClr>
              <a:buFont typeface="Calibri"/>
              <a:buNone/>
              <a:defRPr/>
            </a:lvl5pPr>
            <a:lvl6pPr marL="2286000" marR="0" indent="0" algn="l" rtl="0">
              <a:lnSpc>
                <a:spcPct val="100000"/>
              </a:lnSpc>
              <a:spcBef>
                <a:spcPts val="0"/>
              </a:spcBef>
              <a:spcAft>
                <a:spcPts val="0"/>
              </a:spcAft>
              <a:buClr>
                <a:schemeClr val="dk1"/>
              </a:buClr>
              <a:buFont typeface="Calibri"/>
              <a:buNone/>
              <a:defRPr/>
            </a:lvl6pPr>
            <a:lvl7pPr marL="2743200" marR="0" indent="0" algn="l" rtl="0">
              <a:lnSpc>
                <a:spcPct val="100000"/>
              </a:lnSpc>
              <a:spcBef>
                <a:spcPts val="0"/>
              </a:spcBef>
              <a:spcAft>
                <a:spcPts val="0"/>
              </a:spcAft>
              <a:buClr>
                <a:schemeClr val="dk1"/>
              </a:buClr>
              <a:buFont typeface="Calibri"/>
              <a:buNone/>
              <a:defRPr/>
            </a:lvl7pPr>
            <a:lvl8pPr marL="3200400" marR="0" indent="0" algn="l" rtl="0">
              <a:lnSpc>
                <a:spcPct val="100000"/>
              </a:lnSpc>
              <a:spcBef>
                <a:spcPts val="0"/>
              </a:spcBef>
              <a:spcAft>
                <a:spcPts val="0"/>
              </a:spcAft>
              <a:buClr>
                <a:schemeClr val="dk1"/>
              </a:buClr>
              <a:buFont typeface="Calibri"/>
              <a:buNone/>
              <a:defRPr/>
            </a:lvl8pPr>
            <a:lvl9pPr marL="3657600" marR="0" indent="0" algn="l" rtl="0">
              <a:lnSpc>
                <a:spcPct val="100000"/>
              </a:lnSpc>
              <a:spcBef>
                <a:spcPts val="0"/>
              </a:spcBef>
              <a:spcAft>
                <a:spcPts val="0"/>
              </a:spcAft>
              <a:buClr>
                <a:schemeClr val="dk1"/>
              </a:buClr>
              <a:buFont typeface="Calibri"/>
              <a:buNone/>
              <a:defRPr/>
            </a:lvl9pPr>
          </a:lstStyle>
          <a:p>
            <a:endParaRPr dirty="0"/>
          </a:p>
        </p:txBody>
      </p:sp>
      <p:sp>
        <p:nvSpPr>
          <p:cNvPr id="51" name="Shape 51"/>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lnSpc>
                <a:spcPct val="100000"/>
              </a:lnSpc>
              <a:spcBef>
                <a:spcPts val="0"/>
              </a:spcBef>
              <a:spcAft>
                <a:spcPts val="0"/>
              </a:spcAft>
              <a:buClr>
                <a:srgbClr val="888888"/>
              </a:buClr>
              <a:buFont typeface="Calibri"/>
              <a:buNone/>
              <a:defRPr/>
            </a:lvl1pPr>
            <a:lvl2pPr marL="457200" marR="0" indent="0" algn="l" rtl="0">
              <a:lnSpc>
                <a:spcPct val="100000"/>
              </a:lnSpc>
              <a:spcBef>
                <a:spcPts val="0"/>
              </a:spcBef>
              <a:spcAft>
                <a:spcPts val="0"/>
              </a:spcAft>
              <a:buClr>
                <a:schemeClr val="dk1"/>
              </a:buClr>
              <a:buFont typeface="Calibri"/>
              <a:buNone/>
              <a:defRPr/>
            </a:lvl2pPr>
            <a:lvl3pPr marL="914400" marR="0" indent="0" algn="l" rtl="0">
              <a:lnSpc>
                <a:spcPct val="100000"/>
              </a:lnSpc>
              <a:spcBef>
                <a:spcPts val="0"/>
              </a:spcBef>
              <a:spcAft>
                <a:spcPts val="0"/>
              </a:spcAft>
              <a:buClr>
                <a:schemeClr val="dk1"/>
              </a:buClr>
              <a:buFont typeface="Calibri"/>
              <a:buNone/>
              <a:defRPr/>
            </a:lvl3pPr>
            <a:lvl4pPr marL="1371600" marR="0" indent="0" algn="l" rtl="0">
              <a:lnSpc>
                <a:spcPct val="100000"/>
              </a:lnSpc>
              <a:spcBef>
                <a:spcPts val="0"/>
              </a:spcBef>
              <a:spcAft>
                <a:spcPts val="0"/>
              </a:spcAft>
              <a:buClr>
                <a:schemeClr val="dk1"/>
              </a:buClr>
              <a:buFont typeface="Calibri"/>
              <a:buNone/>
              <a:defRPr/>
            </a:lvl4pPr>
            <a:lvl5pPr marL="1828800" marR="0" indent="0" algn="l" rtl="0">
              <a:lnSpc>
                <a:spcPct val="100000"/>
              </a:lnSpc>
              <a:spcBef>
                <a:spcPts val="0"/>
              </a:spcBef>
              <a:spcAft>
                <a:spcPts val="0"/>
              </a:spcAft>
              <a:buClr>
                <a:schemeClr val="dk1"/>
              </a:buClr>
              <a:buFont typeface="Calibri"/>
              <a:buNone/>
              <a:defRPr/>
            </a:lvl5pPr>
            <a:lvl6pPr marL="2286000" marR="0" indent="0" algn="l" rtl="0">
              <a:lnSpc>
                <a:spcPct val="100000"/>
              </a:lnSpc>
              <a:spcBef>
                <a:spcPts val="0"/>
              </a:spcBef>
              <a:spcAft>
                <a:spcPts val="0"/>
              </a:spcAft>
              <a:buClr>
                <a:schemeClr val="dk1"/>
              </a:buClr>
              <a:buFont typeface="Calibri"/>
              <a:buNone/>
              <a:defRPr/>
            </a:lvl6pPr>
            <a:lvl7pPr marL="2743200" marR="0" indent="0" algn="l" rtl="0">
              <a:lnSpc>
                <a:spcPct val="100000"/>
              </a:lnSpc>
              <a:spcBef>
                <a:spcPts val="0"/>
              </a:spcBef>
              <a:spcAft>
                <a:spcPts val="0"/>
              </a:spcAft>
              <a:buClr>
                <a:schemeClr val="dk1"/>
              </a:buClr>
              <a:buFont typeface="Calibri"/>
              <a:buNone/>
              <a:defRPr/>
            </a:lvl7pPr>
            <a:lvl8pPr marL="3200400" marR="0" indent="0" algn="l" rtl="0">
              <a:lnSpc>
                <a:spcPct val="100000"/>
              </a:lnSpc>
              <a:spcBef>
                <a:spcPts val="0"/>
              </a:spcBef>
              <a:spcAft>
                <a:spcPts val="0"/>
              </a:spcAft>
              <a:buClr>
                <a:schemeClr val="dk1"/>
              </a:buClr>
              <a:buFont typeface="Calibri"/>
              <a:buNone/>
              <a:defRPr/>
            </a:lvl8pPr>
            <a:lvl9pPr marL="3657600" marR="0" indent="0" algn="l" rtl="0">
              <a:lnSpc>
                <a:spcPct val="100000"/>
              </a:lnSpc>
              <a:spcBef>
                <a:spcPts val="0"/>
              </a:spcBef>
              <a:spcAft>
                <a:spcPts val="0"/>
              </a:spcAft>
              <a:buClr>
                <a:schemeClr val="dk1"/>
              </a:buClr>
              <a:buFont typeface="Calibri"/>
              <a:buNone/>
              <a:defRPr/>
            </a:lvl9pPr>
          </a:lstStyle>
          <a:p>
            <a:endParaRPr dirty="0"/>
          </a:p>
        </p:txBody>
      </p:sp>
      <p:sp>
        <p:nvSpPr>
          <p:cNvPr id="52" name="Shape 52"/>
          <p:cNvSpPr txBox="1">
            <a:spLocks noGrp="1"/>
          </p:cNvSpPr>
          <p:nvPr>
            <p:ph type="sldNum" idx="12"/>
          </p:nvPr>
        </p:nvSpPr>
        <p:spPr>
          <a:xfrm>
            <a:off x="6553200" y="6356350"/>
            <a:ext cx="2133598" cy="365125"/>
          </a:xfrm>
          <a:prstGeom prst="rect">
            <a:avLst/>
          </a:prstGeom>
          <a:noFill/>
          <a:ln>
            <a:noFill/>
          </a:ln>
        </p:spPr>
        <p:txBody>
          <a:bodyPr lIns="91425" tIns="91425" rIns="91425" bIns="91425" anchor="ctr" anchorCtr="0"/>
          <a:lstStyle>
            <a:lvl1pPr marL="0" marR="0" indent="0" algn="r" rtl="0">
              <a:lnSpc>
                <a:spcPct val="100000"/>
              </a:lnSpc>
              <a:spcBef>
                <a:spcPts val="0"/>
              </a:spcBef>
              <a:spcAft>
                <a:spcPts val="0"/>
              </a:spcAft>
              <a:buClr>
                <a:srgbClr val="888888"/>
              </a:buClr>
              <a:buFont typeface="Calibri"/>
              <a:buNone/>
              <a:defRPr/>
            </a:lvl1pPr>
            <a:lvl2pPr marL="457200" marR="0" indent="0" algn="l" rtl="0">
              <a:lnSpc>
                <a:spcPct val="100000"/>
              </a:lnSpc>
              <a:spcBef>
                <a:spcPts val="0"/>
              </a:spcBef>
              <a:spcAft>
                <a:spcPts val="0"/>
              </a:spcAft>
              <a:buClr>
                <a:schemeClr val="dk1"/>
              </a:buClr>
              <a:buFont typeface="Calibri"/>
              <a:buNone/>
              <a:defRPr/>
            </a:lvl2pPr>
            <a:lvl3pPr marL="914400" marR="0" indent="0" algn="l" rtl="0">
              <a:lnSpc>
                <a:spcPct val="100000"/>
              </a:lnSpc>
              <a:spcBef>
                <a:spcPts val="0"/>
              </a:spcBef>
              <a:spcAft>
                <a:spcPts val="0"/>
              </a:spcAft>
              <a:buClr>
                <a:schemeClr val="dk1"/>
              </a:buClr>
              <a:buFont typeface="Calibri"/>
              <a:buNone/>
              <a:defRPr/>
            </a:lvl3pPr>
            <a:lvl4pPr marL="1371600" marR="0" indent="0" algn="l" rtl="0">
              <a:lnSpc>
                <a:spcPct val="100000"/>
              </a:lnSpc>
              <a:spcBef>
                <a:spcPts val="0"/>
              </a:spcBef>
              <a:spcAft>
                <a:spcPts val="0"/>
              </a:spcAft>
              <a:buClr>
                <a:schemeClr val="dk1"/>
              </a:buClr>
              <a:buFont typeface="Calibri"/>
              <a:buNone/>
              <a:defRPr/>
            </a:lvl4pPr>
            <a:lvl5pPr marL="1828800" marR="0" indent="0" algn="l" rtl="0">
              <a:lnSpc>
                <a:spcPct val="100000"/>
              </a:lnSpc>
              <a:spcBef>
                <a:spcPts val="0"/>
              </a:spcBef>
              <a:spcAft>
                <a:spcPts val="0"/>
              </a:spcAft>
              <a:buClr>
                <a:schemeClr val="dk1"/>
              </a:buClr>
              <a:buFont typeface="Calibri"/>
              <a:buNone/>
              <a:defRPr/>
            </a:lvl5pPr>
            <a:lvl6pPr marL="2286000" marR="0" indent="0" algn="l" rtl="0">
              <a:lnSpc>
                <a:spcPct val="100000"/>
              </a:lnSpc>
              <a:spcBef>
                <a:spcPts val="0"/>
              </a:spcBef>
              <a:spcAft>
                <a:spcPts val="0"/>
              </a:spcAft>
              <a:buClr>
                <a:schemeClr val="dk1"/>
              </a:buClr>
              <a:buFont typeface="Calibri"/>
              <a:buNone/>
              <a:defRPr/>
            </a:lvl6pPr>
            <a:lvl7pPr marL="2743200" marR="0" indent="0" algn="l" rtl="0">
              <a:lnSpc>
                <a:spcPct val="100000"/>
              </a:lnSpc>
              <a:spcBef>
                <a:spcPts val="0"/>
              </a:spcBef>
              <a:spcAft>
                <a:spcPts val="0"/>
              </a:spcAft>
              <a:buClr>
                <a:schemeClr val="dk1"/>
              </a:buClr>
              <a:buFont typeface="Calibri"/>
              <a:buNone/>
              <a:defRPr/>
            </a:lvl7pPr>
            <a:lvl8pPr marL="3200400" marR="0" indent="0" algn="l" rtl="0">
              <a:lnSpc>
                <a:spcPct val="100000"/>
              </a:lnSpc>
              <a:spcBef>
                <a:spcPts val="0"/>
              </a:spcBef>
              <a:spcAft>
                <a:spcPts val="0"/>
              </a:spcAft>
              <a:buClr>
                <a:schemeClr val="dk1"/>
              </a:buClr>
              <a:buFont typeface="Calibri"/>
              <a:buNone/>
              <a:defRPr/>
            </a:lvl8pPr>
            <a:lvl9pPr marL="3657600" marR="0" indent="0" algn="l" rtl="0">
              <a:lnSpc>
                <a:spcPct val="100000"/>
              </a:lnSpc>
              <a:spcBef>
                <a:spcPts val="0"/>
              </a:spcBef>
              <a:spcAft>
                <a:spcPts val="0"/>
              </a:spcAft>
              <a:buClr>
                <a:schemeClr val="dk1"/>
              </a:buClr>
              <a:buFont typeface="Calibri"/>
              <a:buNone/>
              <a:defRPr/>
            </a:lvl9pPr>
          </a:lstStyle>
          <a:p>
            <a:endParaRP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53"/>
        <p:cNvGrpSpPr/>
        <p:nvPr/>
      </p:nvGrpSpPr>
      <p:grpSpPr>
        <a:xfrm>
          <a:off x="0" y="0"/>
          <a:ext cx="0" cy="0"/>
          <a:chOff x="0" y="0"/>
          <a:chExt cx="0" cy="0"/>
        </a:xfrm>
      </p:grpSpPr>
      <p:sp>
        <p:nvSpPr>
          <p:cNvPr id="54" name="Shape 54"/>
          <p:cNvSpPr txBox="1">
            <a:spLocks noGrp="1"/>
          </p:cNvSpPr>
          <p:nvPr>
            <p:ph type="title"/>
          </p:nvPr>
        </p:nvSpPr>
        <p:spPr>
          <a:xfrm>
            <a:off x="457200" y="273050"/>
            <a:ext cx="3008313" cy="1162048"/>
          </a:xfrm>
          <a:prstGeom prst="rect">
            <a:avLst/>
          </a:prstGeom>
          <a:noFill/>
          <a:ln>
            <a:noFill/>
          </a:ln>
        </p:spPr>
        <p:txBody>
          <a:bodyPr lIns="91425" tIns="91425" rIns="91425" bIns="91425" anchor="b" anchorCtr="0"/>
          <a:lstStyle>
            <a:lvl1pPr algn="l"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55" name="Shape 55"/>
          <p:cNvSpPr txBox="1">
            <a:spLocks noGrp="1"/>
          </p:cNvSpPr>
          <p:nvPr>
            <p:ph type="body" idx="1"/>
          </p:nvPr>
        </p:nvSpPr>
        <p:spPr>
          <a:xfrm>
            <a:off x="3575050" y="273050"/>
            <a:ext cx="5111750" cy="5853111"/>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56" name="Shape 56"/>
          <p:cNvSpPr txBox="1">
            <a:spLocks noGrp="1"/>
          </p:cNvSpPr>
          <p:nvPr>
            <p:ph type="body" idx="2"/>
          </p:nvPr>
        </p:nvSpPr>
        <p:spPr>
          <a:xfrm>
            <a:off x="457200" y="1435100"/>
            <a:ext cx="3008313" cy="4691063"/>
          </a:xfrm>
          <a:prstGeom prst="rect">
            <a:avLst/>
          </a:prstGeom>
          <a:noFill/>
          <a:ln>
            <a:noFill/>
          </a:ln>
        </p:spPr>
        <p:txBody>
          <a:bodyPr lIns="91425" tIns="91425" rIns="91425" bIns="91425" anchor="t" anchorCtr="0"/>
          <a:lstStyle>
            <a:lvl1pPr marL="0" indent="0" rtl="0">
              <a:spcBef>
                <a:spcPts val="0"/>
              </a:spcBef>
              <a:buFont typeface="Calibri"/>
              <a:buNone/>
              <a:defRPr/>
            </a:lvl1pPr>
            <a:lvl2pPr marL="457200" indent="0" rtl="0">
              <a:spcBef>
                <a:spcPts val="0"/>
              </a:spcBef>
              <a:buFont typeface="Calibri"/>
              <a:buNone/>
              <a:defRPr/>
            </a:lvl2pPr>
            <a:lvl3pPr marL="914400" indent="0" rtl="0">
              <a:spcBef>
                <a:spcPts val="0"/>
              </a:spcBef>
              <a:buFont typeface="Calibri"/>
              <a:buNone/>
              <a:defRPr/>
            </a:lvl3pPr>
            <a:lvl4pPr marL="1371600" indent="0" rtl="0">
              <a:spcBef>
                <a:spcPts val="0"/>
              </a:spcBef>
              <a:buFont typeface="Calibri"/>
              <a:buNone/>
              <a:defRPr/>
            </a:lvl4pPr>
            <a:lvl5pPr marL="1828800" indent="0" rtl="0">
              <a:spcBef>
                <a:spcPts val="0"/>
              </a:spcBef>
              <a:buFont typeface="Calibri"/>
              <a:buNone/>
              <a:defRPr/>
            </a:lvl5pPr>
            <a:lvl6pPr marL="2286000" indent="0" rtl="0">
              <a:spcBef>
                <a:spcPts val="0"/>
              </a:spcBef>
              <a:buFont typeface="Calibri"/>
              <a:buNone/>
              <a:defRPr/>
            </a:lvl6pPr>
            <a:lvl7pPr marL="2743200" indent="0" rtl="0">
              <a:spcBef>
                <a:spcPts val="0"/>
              </a:spcBef>
              <a:buFont typeface="Calibri"/>
              <a:buNone/>
              <a:defRPr/>
            </a:lvl7pPr>
            <a:lvl8pPr marL="3200400" indent="0" rtl="0">
              <a:spcBef>
                <a:spcPts val="0"/>
              </a:spcBef>
              <a:buFont typeface="Calibri"/>
              <a:buNone/>
              <a:defRPr/>
            </a:lvl8pPr>
            <a:lvl9pPr marL="3657600" indent="0" rtl="0">
              <a:spcBef>
                <a:spcPts val="0"/>
              </a:spcBef>
              <a:buFont typeface="Calibri"/>
              <a:buNone/>
              <a:defRPr/>
            </a:lvl9pPr>
          </a:lstStyle>
          <a:p>
            <a:endParaRPr/>
          </a:p>
        </p:txBody>
      </p:sp>
      <p:sp>
        <p:nvSpPr>
          <p:cNvPr id="57" name="Shape 57"/>
          <p:cNvSpPr txBox="1">
            <a:spLocks noGrp="1"/>
          </p:cNvSpPr>
          <p:nvPr>
            <p:ph type="dt" idx="10"/>
          </p:nvPr>
        </p:nvSpPr>
        <p:spPr>
          <a:xfrm>
            <a:off x="457200" y="6356350"/>
            <a:ext cx="2133598" cy="365125"/>
          </a:xfrm>
          <a:prstGeom prst="rect">
            <a:avLst/>
          </a:prstGeom>
          <a:noFill/>
          <a:ln>
            <a:noFill/>
          </a:ln>
        </p:spPr>
        <p:txBody>
          <a:bodyPr lIns="91425" tIns="91425" rIns="91425" bIns="91425" anchor="ctr" anchorCtr="0"/>
          <a:lstStyle>
            <a:lvl1pPr marL="0" marR="0" indent="0" algn="l" rtl="0">
              <a:lnSpc>
                <a:spcPct val="100000"/>
              </a:lnSpc>
              <a:spcBef>
                <a:spcPts val="0"/>
              </a:spcBef>
              <a:spcAft>
                <a:spcPts val="0"/>
              </a:spcAft>
              <a:buClr>
                <a:srgbClr val="888888"/>
              </a:buClr>
              <a:buFont typeface="Calibri"/>
              <a:buNone/>
              <a:defRPr/>
            </a:lvl1pPr>
            <a:lvl2pPr marL="457200" marR="0" indent="0" algn="l" rtl="0">
              <a:lnSpc>
                <a:spcPct val="100000"/>
              </a:lnSpc>
              <a:spcBef>
                <a:spcPts val="0"/>
              </a:spcBef>
              <a:spcAft>
                <a:spcPts val="0"/>
              </a:spcAft>
              <a:buClr>
                <a:schemeClr val="dk1"/>
              </a:buClr>
              <a:buFont typeface="Calibri"/>
              <a:buNone/>
              <a:defRPr/>
            </a:lvl2pPr>
            <a:lvl3pPr marL="914400" marR="0" indent="0" algn="l" rtl="0">
              <a:lnSpc>
                <a:spcPct val="100000"/>
              </a:lnSpc>
              <a:spcBef>
                <a:spcPts val="0"/>
              </a:spcBef>
              <a:spcAft>
                <a:spcPts val="0"/>
              </a:spcAft>
              <a:buClr>
                <a:schemeClr val="dk1"/>
              </a:buClr>
              <a:buFont typeface="Calibri"/>
              <a:buNone/>
              <a:defRPr/>
            </a:lvl3pPr>
            <a:lvl4pPr marL="1371600" marR="0" indent="0" algn="l" rtl="0">
              <a:lnSpc>
                <a:spcPct val="100000"/>
              </a:lnSpc>
              <a:spcBef>
                <a:spcPts val="0"/>
              </a:spcBef>
              <a:spcAft>
                <a:spcPts val="0"/>
              </a:spcAft>
              <a:buClr>
                <a:schemeClr val="dk1"/>
              </a:buClr>
              <a:buFont typeface="Calibri"/>
              <a:buNone/>
              <a:defRPr/>
            </a:lvl4pPr>
            <a:lvl5pPr marL="1828800" marR="0" indent="0" algn="l" rtl="0">
              <a:lnSpc>
                <a:spcPct val="100000"/>
              </a:lnSpc>
              <a:spcBef>
                <a:spcPts val="0"/>
              </a:spcBef>
              <a:spcAft>
                <a:spcPts val="0"/>
              </a:spcAft>
              <a:buClr>
                <a:schemeClr val="dk1"/>
              </a:buClr>
              <a:buFont typeface="Calibri"/>
              <a:buNone/>
              <a:defRPr/>
            </a:lvl5pPr>
            <a:lvl6pPr marL="2286000" marR="0" indent="0" algn="l" rtl="0">
              <a:lnSpc>
                <a:spcPct val="100000"/>
              </a:lnSpc>
              <a:spcBef>
                <a:spcPts val="0"/>
              </a:spcBef>
              <a:spcAft>
                <a:spcPts val="0"/>
              </a:spcAft>
              <a:buClr>
                <a:schemeClr val="dk1"/>
              </a:buClr>
              <a:buFont typeface="Calibri"/>
              <a:buNone/>
              <a:defRPr/>
            </a:lvl6pPr>
            <a:lvl7pPr marL="2743200" marR="0" indent="0" algn="l" rtl="0">
              <a:lnSpc>
                <a:spcPct val="100000"/>
              </a:lnSpc>
              <a:spcBef>
                <a:spcPts val="0"/>
              </a:spcBef>
              <a:spcAft>
                <a:spcPts val="0"/>
              </a:spcAft>
              <a:buClr>
                <a:schemeClr val="dk1"/>
              </a:buClr>
              <a:buFont typeface="Calibri"/>
              <a:buNone/>
              <a:defRPr/>
            </a:lvl7pPr>
            <a:lvl8pPr marL="3200400" marR="0" indent="0" algn="l" rtl="0">
              <a:lnSpc>
                <a:spcPct val="100000"/>
              </a:lnSpc>
              <a:spcBef>
                <a:spcPts val="0"/>
              </a:spcBef>
              <a:spcAft>
                <a:spcPts val="0"/>
              </a:spcAft>
              <a:buClr>
                <a:schemeClr val="dk1"/>
              </a:buClr>
              <a:buFont typeface="Calibri"/>
              <a:buNone/>
              <a:defRPr/>
            </a:lvl8pPr>
            <a:lvl9pPr marL="3657600" marR="0" indent="0" algn="l" rtl="0">
              <a:lnSpc>
                <a:spcPct val="100000"/>
              </a:lnSpc>
              <a:spcBef>
                <a:spcPts val="0"/>
              </a:spcBef>
              <a:spcAft>
                <a:spcPts val="0"/>
              </a:spcAft>
              <a:buClr>
                <a:schemeClr val="dk1"/>
              </a:buClr>
              <a:buFont typeface="Calibri"/>
              <a:buNone/>
              <a:defRPr/>
            </a:lvl9pPr>
          </a:lstStyle>
          <a:p>
            <a:endParaRPr dirty="0"/>
          </a:p>
        </p:txBody>
      </p:sp>
      <p:sp>
        <p:nvSpPr>
          <p:cNvPr id="58" name="Shape 58"/>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lnSpc>
                <a:spcPct val="100000"/>
              </a:lnSpc>
              <a:spcBef>
                <a:spcPts val="0"/>
              </a:spcBef>
              <a:spcAft>
                <a:spcPts val="0"/>
              </a:spcAft>
              <a:buClr>
                <a:srgbClr val="888888"/>
              </a:buClr>
              <a:buFont typeface="Calibri"/>
              <a:buNone/>
              <a:defRPr/>
            </a:lvl1pPr>
            <a:lvl2pPr marL="457200" marR="0" indent="0" algn="l" rtl="0">
              <a:lnSpc>
                <a:spcPct val="100000"/>
              </a:lnSpc>
              <a:spcBef>
                <a:spcPts val="0"/>
              </a:spcBef>
              <a:spcAft>
                <a:spcPts val="0"/>
              </a:spcAft>
              <a:buClr>
                <a:schemeClr val="dk1"/>
              </a:buClr>
              <a:buFont typeface="Calibri"/>
              <a:buNone/>
              <a:defRPr/>
            </a:lvl2pPr>
            <a:lvl3pPr marL="914400" marR="0" indent="0" algn="l" rtl="0">
              <a:lnSpc>
                <a:spcPct val="100000"/>
              </a:lnSpc>
              <a:spcBef>
                <a:spcPts val="0"/>
              </a:spcBef>
              <a:spcAft>
                <a:spcPts val="0"/>
              </a:spcAft>
              <a:buClr>
                <a:schemeClr val="dk1"/>
              </a:buClr>
              <a:buFont typeface="Calibri"/>
              <a:buNone/>
              <a:defRPr/>
            </a:lvl3pPr>
            <a:lvl4pPr marL="1371600" marR="0" indent="0" algn="l" rtl="0">
              <a:lnSpc>
                <a:spcPct val="100000"/>
              </a:lnSpc>
              <a:spcBef>
                <a:spcPts val="0"/>
              </a:spcBef>
              <a:spcAft>
                <a:spcPts val="0"/>
              </a:spcAft>
              <a:buClr>
                <a:schemeClr val="dk1"/>
              </a:buClr>
              <a:buFont typeface="Calibri"/>
              <a:buNone/>
              <a:defRPr/>
            </a:lvl4pPr>
            <a:lvl5pPr marL="1828800" marR="0" indent="0" algn="l" rtl="0">
              <a:lnSpc>
                <a:spcPct val="100000"/>
              </a:lnSpc>
              <a:spcBef>
                <a:spcPts val="0"/>
              </a:spcBef>
              <a:spcAft>
                <a:spcPts val="0"/>
              </a:spcAft>
              <a:buClr>
                <a:schemeClr val="dk1"/>
              </a:buClr>
              <a:buFont typeface="Calibri"/>
              <a:buNone/>
              <a:defRPr/>
            </a:lvl5pPr>
            <a:lvl6pPr marL="2286000" marR="0" indent="0" algn="l" rtl="0">
              <a:lnSpc>
                <a:spcPct val="100000"/>
              </a:lnSpc>
              <a:spcBef>
                <a:spcPts val="0"/>
              </a:spcBef>
              <a:spcAft>
                <a:spcPts val="0"/>
              </a:spcAft>
              <a:buClr>
                <a:schemeClr val="dk1"/>
              </a:buClr>
              <a:buFont typeface="Calibri"/>
              <a:buNone/>
              <a:defRPr/>
            </a:lvl6pPr>
            <a:lvl7pPr marL="2743200" marR="0" indent="0" algn="l" rtl="0">
              <a:lnSpc>
                <a:spcPct val="100000"/>
              </a:lnSpc>
              <a:spcBef>
                <a:spcPts val="0"/>
              </a:spcBef>
              <a:spcAft>
                <a:spcPts val="0"/>
              </a:spcAft>
              <a:buClr>
                <a:schemeClr val="dk1"/>
              </a:buClr>
              <a:buFont typeface="Calibri"/>
              <a:buNone/>
              <a:defRPr/>
            </a:lvl7pPr>
            <a:lvl8pPr marL="3200400" marR="0" indent="0" algn="l" rtl="0">
              <a:lnSpc>
                <a:spcPct val="100000"/>
              </a:lnSpc>
              <a:spcBef>
                <a:spcPts val="0"/>
              </a:spcBef>
              <a:spcAft>
                <a:spcPts val="0"/>
              </a:spcAft>
              <a:buClr>
                <a:schemeClr val="dk1"/>
              </a:buClr>
              <a:buFont typeface="Calibri"/>
              <a:buNone/>
              <a:defRPr/>
            </a:lvl8pPr>
            <a:lvl9pPr marL="3657600" marR="0" indent="0" algn="l" rtl="0">
              <a:lnSpc>
                <a:spcPct val="100000"/>
              </a:lnSpc>
              <a:spcBef>
                <a:spcPts val="0"/>
              </a:spcBef>
              <a:spcAft>
                <a:spcPts val="0"/>
              </a:spcAft>
              <a:buClr>
                <a:schemeClr val="dk1"/>
              </a:buClr>
              <a:buFont typeface="Calibri"/>
              <a:buNone/>
              <a:defRPr/>
            </a:lvl9pPr>
          </a:lstStyle>
          <a:p>
            <a:endParaRPr dirty="0"/>
          </a:p>
        </p:txBody>
      </p:sp>
      <p:sp>
        <p:nvSpPr>
          <p:cNvPr id="59" name="Shape 59"/>
          <p:cNvSpPr txBox="1">
            <a:spLocks noGrp="1"/>
          </p:cNvSpPr>
          <p:nvPr>
            <p:ph type="sldNum" idx="12"/>
          </p:nvPr>
        </p:nvSpPr>
        <p:spPr>
          <a:xfrm>
            <a:off x="6553200" y="6356350"/>
            <a:ext cx="2133598" cy="365125"/>
          </a:xfrm>
          <a:prstGeom prst="rect">
            <a:avLst/>
          </a:prstGeom>
          <a:noFill/>
          <a:ln>
            <a:noFill/>
          </a:ln>
        </p:spPr>
        <p:txBody>
          <a:bodyPr lIns="91425" tIns="91425" rIns="91425" bIns="91425" anchor="ctr" anchorCtr="0"/>
          <a:lstStyle>
            <a:lvl1pPr marL="0" marR="0" indent="0" algn="r" rtl="0">
              <a:lnSpc>
                <a:spcPct val="100000"/>
              </a:lnSpc>
              <a:spcBef>
                <a:spcPts val="0"/>
              </a:spcBef>
              <a:spcAft>
                <a:spcPts val="0"/>
              </a:spcAft>
              <a:buClr>
                <a:srgbClr val="888888"/>
              </a:buClr>
              <a:buFont typeface="Calibri"/>
              <a:buNone/>
              <a:defRPr/>
            </a:lvl1pPr>
            <a:lvl2pPr marL="457200" marR="0" indent="0" algn="l" rtl="0">
              <a:lnSpc>
                <a:spcPct val="100000"/>
              </a:lnSpc>
              <a:spcBef>
                <a:spcPts val="0"/>
              </a:spcBef>
              <a:spcAft>
                <a:spcPts val="0"/>
              </a:spcAft>
              <a:buClr>
                <a:schemeClr val="dk1"/>
              </a:buClr>
              <a:buFont typeface="Calibri"/>
              <a:buNone/>
              <a:defRPr/>
            </a:lvl2pPr>
            <a:lvl3pPr marL="914400" marR="0" indent="0" algn="l" rtl="0">
              <a:lnSpc>
                <a:spcPct val="100000"/>
              </a:lnSpc>
              <a:spcBef>
                <a:spcPts val="0"/>
              </a:spcBef>
              <a:spcAft>
                <a:spcPts val="0"/>
              </a:spcAft>
              <a:buClr>
                <a:schemeClr val="dk1"/>
              </a:buClr>
              <a:buFont typeface="Calibri"/>
              <a:buNone/>
              <a:defRPr/>
            </a:lvl3pPr>
            <a:lvl4pPr marL="1371600" marR="0" indent="0" algn="l" rtl="0">
              <a:lnSpc>
                <a:spcPct val="100000"/>
              </a:lnSpc>
              <a:spcBef>
                <a:spcPts val="0"/>
              </a:spcBef>
              <a:spcAft>
                <a:spcPts val="0"/>
              </a:spcAft>
              <a:buClr>
                <a:schemeClr val="dk1"/>
              </a:buClr>
              <a:buFont typeface="Calibri"/>
              <a:buNone/>
              <a:defRPr/>
            </a:lvl4pPr>
            <a:lvl5pPr marL="1828800" marR="0" indent="0" algn="l" rtl="0">
              <a:lnSpc>
                <a:spcPct val="100000"/>
              </a:lnSpc>
              <a:spcBef>
                <a:spcPts val="0"/>
              </a:spcBef>
              <a:spcAft>
                <a:spcPts val="0"/>
              </a:spcAft>
              <a:buClr>
                <a:schemeClr val="dk1"/>
              </a:buClr>
              <a:buFont typeface="Calibri"/>
              <a:buNone/>
              <a:defRPr/>
            </a:lvl5pPr>
            <a:lvl6pPr marL="2286000" marR="0" indent="0" algn="l" rtl="0">
              <a:lnSpc>
                <a:spcPct val="100000"/>
              </a:lnSpc>
              <a:spcBef>
                <a:spcPts val="0"/>
              </a:spcBef>
              <a:spcAft>
                <a:spcPts val="0"/>
              </a:spcAft>
              <a:buClr>
                <a:schemeClr val="dk1"/>
              </a:buClr>
              <a:buFont typeface="Calibri"/>
              <a:buNone/>
              <a:defRPr/>
            </a:lvl6pPr>
            <a:lvl7pPr marL="2743200" marR="0" indent="0" algn="l" rtl="0">
              <a:lnSpc>
                <a:spcPct val="100000"/>
              </a:lnSpc>
              <a:spcBef>
                <a:spcPts val="0"/>
              </a:spcBef>
              <a:spcAft>
                <a:spcPts val="0"/>
              </a:spcAft>
              <a:buClr>
                <a:schemeClr val="dk1"/>
              </a:buClr>
              <a:buFont typeface="Calibri"/>
              <a:buNone/>
              <a:defRPr/>
            </a:lvl7pPr>
            <a:lvl8pPr marL="3200400" marR="0" indent="0" algn="l" rtl="0">
              <a:lnSpc>
                <a:spcPct val="100000"/>
              </a:lnSpc>
              <a:spcBef>
                <a:spcPts val="0"/>
              </a:spcBef>
              <a:spcAft>
                <a:spcPts val="0"/>
              </a:spcAft>
              <a:buClr>
                <a:schemeClr val="dk1"/>
              </a:buClr>
              <a:buFont typeface="Calibri"/>
              <a:buNone/>
              <a:defRPr/>
            </a:lvl8pPr>
            <a:lvl9pPr marL="3657600" marR="0" indent="0" algn="l" rtl="0">
              <a:lnSpc>
                <a:spcPct val="100000"/>
              </a:lnSpc>
              <a:spcBef>
                <a:spcPts val="0"/>
              </a:spcBef>
              <a:spcAft>
                <a:spcPts val="0"/>
              </a:spcAft>
              <a:buClr>
                <a:schemeClr val="dk1"/>
              </a:buClr>
              <a:buFont typeface="Calibri"/>
              <a:buNone/>
              <a:defRPr/>
            </a:lvl9pPr>
          </a:lstStyle>
          <a:p>
            <a:endParaRPr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60"/>
        <p:cNvGrpSpPr/>
        <p:nvPr/>
      </p:nvGrpSpPr>
      <p:grpSpPr>
        <a:xfrm>
          <a:off x="0" y="0"/>
          <a:ext cx="0" cy="0"/>
          <a:chOff x="0" y="0"/>
          <a:chExt cx="0" cy="0"/>
        </a:xfrm>
      </p:grpSpPr>
      <p:sp>
        <p:nvSpPr>
          <p:cNvPr id="61" name="Shape 61"/>
          <p:cNvSpPr txBox="1">
            <a:spLocks noGrp="1"/>
          </p:cNvSpPr>
          <p:nvPr>
            <p:ph type="title"/>
          </p:nvPr>
        </p:nvSpPr>
        <p:spPr>
          <a:xfrm>
            <a:off x="1792288" y="4800600"/>
            <a:ext cx="5486399" cy="566736"/>
          </a:xfrm>
          <a:prstGeom prst="rect">
            <a:avLst/>
          </a:prstGeom>
          <a:noFill/>
          <a:ln>
            <a:noFill/>
          </a:ln>
        </p:spPr>
        <p:txBody>
          <a:bodyPr lIns="91425" tIns="91425" rIns="91425" bIns="91425" anchor="b" anchorCtr="0"/>
          <a:lstStyle>
            <a:lvl1pPr algn="l"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62" name="Shape 62"/>
          <p:cNvSpPr>
            <a:spLocks noGrp="1"/>
          </p:cNvSpPr>
          <p:nvPr>
            <p:ph type="pic" idx="2"/>
          </p:nvPr>
        </p:nvSpPr>
        <p:spPr>
          <a:xfrm>
            <a:off x="1792288" y="612775"/>
            <a:ext cx="5486399" cy="4114800"/>
          </a:xfrm>
          <a:prstGeom prst="rect">
            <a:avLst/>
          </a:prstGeom>
          <a:noFill/>
          <a:ln>
            <a:noFill/>
          </a:ln>
        </p:spPr>
      </p:sp>
      <p:sp>
        <p:nvSpPr>
          <p:cNvPr id="63" name="Shape 63"/>
          <p:cNvSpPr txBox="1">
            <a:spLocks noGrp="1"/>
          </p:cNvSpPr>
          <p:nvPr>
            <p:ph type="body" idx="1"/>
          </p:nvPr>
        </p:nvSpPr>
        <p:spPr>
          <a:xfrm>
            <a:off x="1792288" y="5367337"/>
            <a:ext cx="5486399" cy="804861"/>
          </a:xfrm>
          <a:prstGeom prst="rect">
            <a:avLst/>
          </a:prstGeom>
          <a:noFill/>
          <a:ln>
            <a:noFill/>
          </a:ln>
        </p:spPr>
        <p:txBody>
          <a:bodyPr lIns="91425" tIns="91425" rIns="91425" bIns="91425" anchor="t" anchorCtr="0"/>
          <a:lstStyle>
            <a:lvl1pPr marL="0" indent="0" rtl="0">
              <a:spcBef>
                <a:spcPts val="0"/>
              </a:spcBef>
              <a:buFont typeface="Calibri"/>
              <a:buNone/>
              <a:defRPr/>
            </a:lvl1pPr>
            <a:lvl2pPr marL="457200" indent="0" rtl="0">
              <a:spcBef>
                <a:spcPts val="0"/>
              </a:spcBef>
              <a:buFont typeface="Calibri"/>
              <a:buNone/>
              <a:defRPr/>
            </a:lvl2pPr>
            <a:lvl3pPr marL="914400" indent="0" rtl="0">
              <a:spcBef>
                <a:spcPts val="0"/>
              </a:spcBef>
              <a:buFont typeface="Calibri"/>
              <a:buNone/>
              <a:defRPr/>
            </a:lvl3pPr>
            <a:lvl4pPr marL="1371600" indent="0" rtl="0">
              <a:spcBef>
                <a:spcPts val="0"/>
              </a:spcBef>
              <a:buFont typeface="Calibri"/>
              <a:buNone/>
              <a:defRPr/>
            </a:lvl4pPr>
            <a:lvl5pPr marL="1828800" indent="0" rtl="0">
              <a:spcBef>
                <a:spcPts val="0"/>
              </a:spcBef>
              <a:buFont typeface="Calibri"/>
              <a:buNone/>
              <a:defRPr/>
            </a:lvl5pPr>
            <a:lvl6pPr marL="2286000" indent="0" rtl="0">
              <a:spcBef>
                <a:spcPts val="0"/>
              </a:spcBef>
              <a:buFont typeface="Calibri"/>
              <a:buNone/>
              <a:defRPr/>
            </a:lvl6pPr>
            <a:lvl7pPr marL="2743200" indent="0" rtl="0">
              <a:spcBef>
                <a:spcPts val="0"/>
              </a:spcBef>
              <a:buFont typeface="Calibri"/>
              <a:buNone/>
              <a:defRPr/>
            </a:lvl7pPr>
            <a:lvl8pPr marL="3200400" indent="0" rtl="0">
              <a:spcBef>
                <a:spcPts val="0"/>
              </a:spcBef>
              <a:buFont typeface="Calibri"/>
              <a:buNone/>
              <a:defRPr/>
            </a:lvl8pPr>
            <a:lvl9pPr marL="3657600" indent="0" rtl="0">
              <a:spcBef>
                <a:spcPts val="0"/>
              </a:spcBef>
              <a:buFont typeface="Calibri"/>
              <a:buNone/>
              <a:defRPr/>
            </a:lvl9pPr>
          </a:lstStyle>
          <a:p>
            <a:endParaRPr/>
          </a:p>
        </p:txBody>
      </p:sp>
      <p:sp>
        <p:nvSpPr>
          <p:cNvPr id="64" name="Shape 64"/>
          <p:cNvSpPr txBox="1">
            <a:spLocks noGrp="1"/>
          </p:cNvSpPr>
          <p:nvPr>
            <p:ph type="dt" idx="10"/>
          </p:nvPr>
        </p:nvSpPr>
        <p:spPr>
          <a:xfrm>
            <a:off x="457200" y="6356350"/>
            <a:ext cx="2133598" cy="365125"/>
          </a:xfrm>
          <a:prstGeom prst="rect">
            <a:avLst/>
          </a:prstGeom>
          <a:noFill/>
          <a:ln>
            <a:noFill/>
          </a:ln>
        </p:spPr>
        <p:txBody>
          <a:bodyPr lIns="91425" tIns="91425" rIns="91425" bIns="91425" anchor="ctr" anchorCtr="0"/>
          <a:lstStyle>
            <a:lvl1pPr marL="0" marR="0" indent="0" algn="l" rtl="0">
              <a:lnSpc>
                <a:spcPct val="100000"/>
              </a:lnSpc>
              <a:spcBef>
                <a:spcPts val="0"/>
              </a:spcBef>
              <a:spcAft>
                <a:spcPts val="0"/>
              </a:spcAft>
              <a:buClr>
                <a:srgbClr val="888888"/>
              </a:buClr>
              <a:buFont typeface="Calibri"/>
              <a:buNone/>
              <a:defRPr/>
            </a:lvl1pPr>
            <a:lvl2pPr marL="457200" marR="0" indent="0" algn="l" rtl="0">
              <a:lnSpc>
                <a:spcPct val="100000"/>
              </a:lnSpc>
              <a:spcBef>
                <a:spcPts val="0"/>
              </a:spcBef>
              <a:spcAft>
                <a:spcPts val="0"/>
              </a:spcAft>
              <a:buClr>
                <a:schemeClr val="dk1"/>
              </a:buClr>
              <a:buFont typeface="Calibri"/>
              <a:buNone/>
              <a:defRPr/>
            </a:lvl2pPr>
            <a:lvl3pPr marL="914400" marR="0" indent="0" algn="l" rtl="0">
              <a:lnSpc>
                <a:spcPct val="100000"/>
              </a:lnSpc>
              <a:spcBef>
                <a:spcPts val="0"/>
              </a:spcBef>
              <a:spcAft>
                <a:spcPts val="0"/>
              </a:spcAft>
              <a:buClr>
                <a:schemeClr val="dk1"/>
              </a:buClr>
              <a:buFont typeface="Calibri"/>
              <a:buNone/>
              <a:defRPr/>
            </a:lvl3pPr>
            <a:lvl4pPr marL="1371600" marR="0" indent="0" algn="l" rtl="0">
              <a:lnSpc>
                <a:spcPct val="100000"/>
              </a:lnSpc>
              <a:spcBef>
                <a:spcPts val="0"/>
              </a:spcBef>
              <a:spcAft>
                <a:spcPts val="0"/>
              </a:spcAft>
              <a:buClr>
                <a:schemeClr val="dk1"/>
              </a:buClr>
              <a:buFont typeface="Calibri"/>
              <a:buNone/>
              <a:defRPr/>
            </a:lvl4pPr>
            <a:lvl5pPr marL="1828800" marR="0" indent="0" algn="l" rtl="0">
              <a:lnSpc>
                <a:spcPct val="100000"/>
              </a:lnSpc>
              <a:spcBef>
                <a:spcPts val="0"/>
              </a:spcBef>
              <a:spcAft>
                <a:spcPts val="0"/>
              </a:spcAft>
              <a:buClr>
                <a:schemeClr val="dk1"/>
              </a:buClr>
              <a:buFont typeface="Calibri"/>
              <a:buNone/>
              <a:defRPr/>
            </a:lvl5pPr>
            <a:lvl6pPr marL="2286000" marR="0" indent="0" algn="l" rtl="0">
              <a:lnSpc>
                <a:spcPct val="100000"/>
              </a:lnSpc>
              <a:spcBef>
                <a:spcPts val="0"/>
              </a:spcBef>
              <a:spcAft>
                <a:spcPts val="0"/>
              </a:spcAft>
              <a:buClr>
                <a:schemeClr val="dk1"/>
              </a:buClr>
              <a:buFont typeface="Calibri"/>
              <a:buNone/>
              <a:defRPr/>
            </a:lvl6pPr>
            <a:lvl7pPr marL="2743200" marR="0" indent="0" algn="l" rtl="0">
              <a:lnSpc>
                <a:spcPct val="100000"/>
              </a:lnSpc>
              <a:spcBef>
                <a:spcPts val="0"/>
              </a:spcBef>
              <a:spcAft>
                <a:spcPts val="0"/>
              </a:spcAft>
              <a:buClr>
                <a:schemeClr val="dk1"/>
              </a:buClr>
              <a:buFont typeface="Calibri"/>
              <a:buNone/>
              <a:defRPr/>
            </a:lvl7pPr>
            <a:lvl8pPr marL="3200400" marR="0" indent="0" algn="l" rtl="0">
              <a:lnSpc>
                <a:spcPct val="100000"/>
              </a:lnSpc>
              <a:spcBef>
                <a:spcPts val="0"/>
              </a:spcBef>
              <a:spcAft>
                <a:spcPts val="0"/>
              </a:spcAft>
              <a:buClr>
                <a:schemeClr val="dk1"/>
              </a:buClr>
              <a:buFont typeface="Calibri"/>
              <a:buNone/>
              <a:defRPr/>
            </a:lvl8pPr>
            <a:lvl9pPr marL="3657600" marR="0" indent="0" algn="l" rtl="0">
              <a:lnSpc>
                <a:spcPct val="100000"/>
              </a:lnSpc>
              <a:spcBef>
                <a:spcPts val="0"/>
              </a:spcBef>
              <a:spcAft>
                <a:spcPts val="0"/>
              </a:spcAft>
              <a:buClr>
                <a:schemeClr val="dk1"/>
              </a:buClr>
              <a:buFont typeface="Calibri"/>
              <a:buNone/>
              <a:defRPr/>
            </a:lvl9pPr>
          </a:lstStyle>
          <a:p>
            <a:endParaRPr dirty="0"/>
          </a:p>
        </p:txBody>
      </p:sp>
      <p:sp>
        <p:nvSpPr>
          <p:cNvPr id="65" name="Shape 65"/>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lnSpc>
                <a:spcPct val="100000"/>
              </a:lnSpc>
              <a:spcBef>
                <a:spcPts val="0"/>
              </a:spcBef>
              <a:spcAft>
                <a:spcPts val="0"/>
              </a:spcAft>
              <a:buClr>
                <a:srgbClr val="888888"/>
              </a:buClr>
              <a:buFont typeface="Calibri"/>
              <a:buNone/>
              <a:defRPr/>
            </a:lvl1pPr>
            <a:lvl2pPr marL="457200" marR="0" indent="0" algn="l" rtl="0">
              <a:lnSpc>
                <a:spcPct val="100000"/>
              </a:lnSpc>
              <a:spcBef>
                <a:spcPts val="0"/>
              </a:spcBef>
              <a:spcAft>
                <a:spcPts val="0"/>
              </a:spcAft>
              <a:buClr>
                <a:schemeClr val="dk1"/>
              </a:buClr>
              <a:buFont typeface="Calibri"/>
              <a:buNone/>
              <a:defRPr/>
            </a:lvl2pPr>
            <a:lvl3pPr marL="914400" marR="0" indent="0" algn="l" rtl="0">
              <a:lnSpc>
                <a:spcPct val="100000"/>
              </a:lnSpc>
              <a:spcBef>
                <a:spcPts val="0"/>
              </a:spcBef>
              <a:spcAft>
                <a:spcPts val="0"/>
              </a:spcAft>
              <a:buClr>
                <a:schemeClr val="dk1"/>
              </a:buClr>
              <a:buFont typeface="Calibri"/>
              <a:buNone/>
              <a:defRPr/>
            </a:lvl3pPr>
            <a:lvl4pPr marL="1371600" marR="0" indent="0" algn="l" rtl="0">
              <a:lnSpc>
                <a:spcPct val="100000"/>
              </a:lnSpc>
              <a:spcBef>
                <a:spcPts val="0"/>
              </a:spcBef>
              <a:spcAft>
                <a:spcPts val="0"/>
              </a:spcAft>
              <a:buClr>
                <a:schemeClr val="dk1"/>
              </a:buClr>
              <a:buFont typeface="Calibri"/>
              <a:buNone/>
              <a:defRPr/>
            </a:lvl4pPr>
            <a:lvl5pPr marL="1828800" marR="0" indent="0" algn="l" rtl="0">
              <a:lnSpc>
                <a:spcPct val="100000"/>
              </a:lnSpc>
              <a:spcBef>
                <a:spcPts val="0"/>
              </a:spcBef>
              <a:spcAft>
                <a:spcPts val="0"/>
              </a:spcAft>
              <a:buClr>
                <a:schemeClr val="dk1"/>
              </a:buClr>
              <a:buFont typeface="Calibri"/>
              <a:buNone/>
              <a:defRPr/>
            </a:lvl5pPr>
            <a:lvl6pPr marL="2286000" marR="0" indent="0" algn="l" rtl="0">
              <a:lnSpc>
                <a:spcPct val="100000"/>
              </a:lnSpc>
              <a:spcBef>
                <a:spcPts val="0"/>
              </a:spcBef>
              <a:spcAft>
                <a:spcPts val="0"/>
              </a:spcAft>
              <a:buClr>
                <a:schemeClr val="dk1"/>
              </a:buClr>
              <a:buFont typeface="Calibri"/>
              <a:buNone/>
              <a:defRPr/>
            </a:lvl6pPr>
            <a:lvl7pPr marL="2743200" marR="0" indent="0" algn="l" rtl="0">
              <a:lnSpc>
                <a:spcPct val="100000"/>
              </a:lnSpc>
              <a:spcBef>
                <a:spcPts val="0"/>
              </a:spcBef>
              <a:spcAft>
                <a:spcPts val="0"/>
              </a:spcAft>
              <a:buClr>
                <a:schemeClr val="dk1"/>
              </a:buClr>
              <a:buFont typeface="Calibri"/>
              <a:buNone/>
              <a:defRPr/>
            </a:lvl7pPr>
            <a:lvl8pPr marL="3200400" marR="0" indent="0" algn="l" rtl="0">
              <a:lnSpc>
                <a:spcPct val="100000"/>
              </a:lnSpc>
              <a:spcBef>
                <a:spcPts val="0"/>
              </a:spcBef>
              <a:spcAft>
                <a:spcPts val="0"/>
              </a:spcAft>
              <a:buClr>
                <a:schemeClr val="dk1"/>
              </a:buClr>
              <a:buFont typeface="Calibri"/>
              <a:buNone/>
              <a:defRPr/>
            </a:lvl8pPr>
            <a:lvl9pPr marL="3657600" marR="0" indent="0" algn="l" rtl="0">
              <a:lnSpc>
                <a:spcPct val="100000"/>
              </a:lnSpc>
              <a:spcBef>
                <a:spcPts val="0"/>
              </a:spcBef>
              <a:spcAft>
                <a:spcPts val="0"/>
              </a:spcAft>
              <a:buClr>
                <a:schemeClr val="dk1"/>
              </a:buClr>
              <a:buFont typeface="Calibri"/>
              <a:buNone/>
              <a:defRPr/>
            </a:lvl9pPr>
          </a:lstStyle>
          <a:p>
            <a:endParaRPr dirty="0"/>
          </a:p>
        </p:txBody>
      </p:sp>
      <p:sp>
        <p:nvSpPr>
          <p:cNvPr id="66" name="Shape 66"/>
          <p:cNvSpPr txBox="1">
            <a:spLocks noGrp="1"/>
          </p:cNvSpPr>
          <p:nvPr>
            <p:ph type="sldNum" idx="12"/>
          </p:nvPr>
        </p:nvSpPr>
        <p:spPr>
          <a:xfrm>
            <a:off x="6553200" y="6356350"/>
            <a:ext cx="2133598" cy="365125"/>
          </a:xfrm>
          <a:prstGeom prst="rect">
            <a:avLst/>
          </a:prstGeom>
          <a:noFill/>
          <a:ln>
            <a:noFill/>
          </a:ln>
        </p:spPr>
        <p:txBody>
          <a:bodyPr lIns="91425" tIns="91425" rIns="91425" bIns="91425" anchor="ctr" anchorCtr="0"/>
          <a:lstStyle>
            <a:lvl1pPr marL="0" marR="0" indent="0" algn="r" rtl="0">
              <a:lnSpc>
                <a:spcPct val="100000"/>
              </a:lnSpc>
              <a:spcBef>
                <a:spcPts val="0"/>
              </a:spcBef>
              <a:spcAft>
                <a:spcPts val="0"/>
              </a:spcAft>
              <a:buClr>
                <a:srgbClr val="888888"/>
              </a:buClr>
              <a:buFont typeface="Calibri"/>
              <a:buNone/>
              <a:defRPr/>
            </a:lvl1pPr>
            <a:lvl2pPr marL="457200" marR="0" indent="0" algn="l" rtl="0">
              <a:lnSpc>
                <a:spcPct val="100000"/>
              </a:lnSpc>
              <a:spcBef>
                <a:spcPts val="0"/>
              </a:spcBef>
              <a:spcAft>
                <a:spcPts val="0"/>
              </a:spcAft>
              <a:buClr>
                <a:schemeClr val="dk1"/>
              </a:buClr>
              <a:buFont typeface="Calibri"/>
              <a:buNone/>
              <a:defRPr/>
            </a:lvl2pPr>
            <a:lvl3pPr marL="914400" marR="0" indent="0" algn="l" rtl="0">
              <a:lnSpc>
                <a:spcPct val="100000"/>
              </a:lnSpc>
              <a:spcBef>
                <a:spcPts val="0"/>
              </a:spcBef>
              <a:spcAft>
                <a:spcPts val="0"/>
              </a:spcAft>
              <a:buClr>
                <a:schemeClr val="dk1"/>
              </a:buClr>
              <a:buFont typeface="Calibri"/>
              <a:buNone/>
              <a:defRPr/>
            </a:lvl3pPr>
            <a:lvl4pPr marL="1371600" marR="0" indent="0" algn="l" rtl="0">
              <a:lnSpc>
                <a:spcPct val="100000"/>
              </a:lnSpc>
              <a:spcBef>
                <a:spcPts val="0"/>
              </a:spcBef>
              <a:spcAft>
                <a:spcPts val="0"/>
              </a:spcAft>
              <a:buClr>
                <a:schemeClr val="dk1"/>
              </a:buClr>
              <a:buFont typeface="Calibri"/>
              <a:buNone/>
              <a:defRPr/>
            </a:lvl4pPr>
            <a:lvl5pPr marL="1828800" marR="0" indent="0" algn="l" rtl="0">
              <a:lnSpc>
                <a:spcPct val="100000"/>
              </a:lnSpc>
              <a:spcBef>
                <a:spcPts val="0"/>
              </a:spcBef>
              <a:spcAft>
                <a:spcPts val="0"/>
              </a:spcAft>
              <a:buClr>
                <a:schemeClr val="dk1"/>
              </a:buClr>
              <a:buFont typeface="Calibri"/>
              <a:buNone/>
              <a:defRPr/>
            </a:lvl5pPr>
            <a:lvl6pPr marL="2286000" marR="0" indent="0" algn="l" rtl="0">
              <a:lnSpc>
                <a:spcPct val="100000"/>
              </a:lnSpc>
              <a:spcBef>
                <a:spcPts val="0"/>
              </a:spcBef>
              <a:spcAft>
                <a:spcPts val="0"/>
              </a:spcAft>
              <a:buClr>
                <a:schemeClr val="dk1"/>
              </a:buClr>
              <a:buFont typeface="Calibri"/>
              <a:buNone/>
              <a:defRPr/>
            </a:lvl6pPr>
            <a:lvl7pPr marL="2743200" marR="0" indent="0" algn="l" rtl="0">
              <a:lnSpc>
                <a:spcPct val="100000"/>
              </a:lnSpc>
              <a:spcBef>
                <a:spcPts val="0"/>
              </a:spcBef>
              <a:spcAft>
                <a:spcPts val="0"/>
              </a:spcAft>
              <a:buClr>
                <a:schemeClr val="dk1"/>
              </a:buClr>
              <a:buFont typeface="Calibri"/>
              <a:buNone/>
              <a:defRPr/>
            </a:lvl7pPr>
            <a:lvl8pPr marL="3200400" marR="0" indent="0" algn="l" rtl="0">
              <a:lnSpc>
                <a:spcPct val="100000"/>
              </a:lnSpc>
              <a:spcBef>
                <a:spcPts val="0"/>
              </a:spcBef>
              <a:spcAft>
                <a:spcPts val="0"/>
              </a:spcAft>
              <a:buClr>
                <a:schemeClr val="dk1"/>
              </a:buClr>
              <a:buFont typeface="Calibri"/>
              <a:buNone/>
              <a:defRPr/>
            </a:lvl8pPr>
            <a:lvl9pPr marL="3657600" marR="0" indent="0" algn="l" rtl="0">
              <a:lnSpc>
                <a:spcPct val="100000"/>
              </a:lnSpc>
              <a:spcBef>
                <a:spcPts val="0"/>
              </a:spcBef>
              <a:spcAft>
                <a:spcPts val="0"/>
              </a:spcAft>
              <a:buClr>
                <a:schemeClr val="dk1"/>
              </a:buClr>
              <a:buFont typeface="Calibri"/>
              <a:buNone/>
              <a:defRPr/>
            </a:lvl9pPr>
          </a:lstStyle>
          <a:p>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marL="0" marR="0" indent="0" algn="ctr" rtl="0">
              <a:lnSpc>
                <a:spcPct val="100000"/>
              </a:lnSpc>
              <a:spcBef>
                <a:spcPts val="0"/>
              </a:spcBef>
              <a:spcAft>
                <a:spcPts val="0"/>
              </a:spcAft>
              <a:buClr>
                <a:schemeClr val="dk1"/>
              </a:buClr>
              <a:buFont typeface="Calibri"/>
              <a:buNone/>
              <a:defRPr/>
            </a:lvl1pPr>
            <a:lvl2pPr marL="0" marR="0" indent="0" algn="l" rtl="0">
              <a:lnSpc>
                <a:spcPct val="100000"/>
              </a:lnSpc>
              <a:spcBef>
                <a:spcPts val="0"/>
              </a:spcBef>
              <a:spcAft>
                <a:spcPts val="0"/>
              </a:spcAft>
              <a:buClr>
                <a:srgbClr val="000000"/>
              </a:buClr>
              <a:buFont typeface="Arial"/>
              <a:buNone/>
              <a:defRPr/>
            </a:lvl2pPr>
            <a:lvl3pPr marL="0" marR="0" indent="0" algn="l" rtl="0">
              <a:spcBef>
                <a:spcPts val="0"/>
              </a:spcBef>
              <a:defRPr/>
            </a:lvl3pPr>
            <a:lvl4pPr marL="0" marR="0" indent="0" algn="l" rtl="0">
              <a:spcBef>
                <a:spcPts val="0"/>
              </a:spcBef>
              <a:defRPr/>
            </a:lvl4pPr>
            <a:lvl5pPr marL="0" marR="0" indent="0" algn="l" rtl="0">
              <a:spcBef>
                <a:spcPts val="0"/>
              </a:spcBef>
              <a:defRPr/>
            </a:lvl5pPr>
            <a:lvl6pPr marL="0" marR="0" indent="0" algn="l" rtl="0">
              <a:spcBef>
                <a:spcPts val="0"/>
              </a:spcBef>
              <a:defRPr/>
            </a:lvl6pPr>
            <a:lvl7pPr marL="0" marR="0" indent="0" algn="l" rtl="0">
              <a:spcBef>
                <a:spcPts val="0"/>
              </a:spcBef>
              <a:defRPr/>
            </a:lvl7pPr>
            <a:lvl8pPr marL="0" marR="0" indent="0" algn="l" rtl="0">
              <a:spcBef>
                <a:spcPts val="0"/>
              </a:spcBef>
              <a:defRPr/>
            </a:lvl8pPr>
            <a:lvl9pPr marL="0" marR="0" indent="0" algn="l" rtl="0">
              <a:spcBef>
                <a:spcPts val="0"/>
              </a:spcBef>
              <a:defRPr/>
            </a:lvl9pPr>
          </a:lstStyle>
          <a:p>
            <a:endParaRPr/>
          </a:p>
        </p:txBody>
      </p:sp>
      <p:sp>
        <p:nvSpPr>
          <p:cNvPr id="6" name="Shape 6"/>
          <p:cNvSpPr txBox="1">
            <a:spLocks noGrp="1"/>
          </p:cNvSpPr>
          <p:nvPr>
            <p:ph type="body" idx="1"/>
          </p:nvPr>
        </p:nvSpPr>
        <p:spPr>
          <a:xfrm>
            <a:off x="457200" y="1600200"/>
            <a:ext cx="8229600" cy="4525963"/>
          </a:xfrm>
          <a:prstGeom prst="rect">
            <a:avLst/>
          </a:prstGeom>
          <a:noFill/>
          <a:ln>
            <a:noFill/>
          </a:ln>
        </p:spPr>
        <p:txBody>
          <a:bodyPr lIns="91425" tIns="91425" rIns="91425" bIns="91425" anchor="t" anchorCtr="0"/>
          <a:lstStyle>
            <a:lvl1pPr marL="342900" marR="0" indent="63500" algn="l" rtl="0">
              <a:lnSpc>
                <a:spcPct val="100000"/>
              </a:lnSpc>
              <a:spcBef>
                <a:spcPts val="640"/>
              </a:spcBef>
              <a:spcAft>
                <a:spcPts val="0"/>
              </a:spcAft>
              <a:buClr>
                <a:schemeClr val="dk1"/>
              </a:buClr>
              <a:buFont typeface="Calibri"/>
              <a:buChar char="•"/>
              <a:defRPr/>
            </a:lvl1pPr>
            <a:lvl2pPr marL="742950" marR="0" indent="69850" algn="l" rtl="0">
              <a:lnSpc>
                <a:spcPct val="100000"/>
              </a:lnSpc>
              <a:spcBef>
                <a:spcPts val="560"/>
              </a:spcBef>
              <a:spcAft>
                <a:spcPts val="0"/>
              </a:spcAft>
              <a:buClr>
                <a:schemeClr val="dk1"/>
              </a:buClr>
              <a:buFont typeface="Calibri"/>
              <a:buChar char="–"/>
              <a:defRPr/>
            </a:lvl2pPr>
            <a:lvl3pPr marL="1143000" marR="0" indent="76200" algn="l" rtl="0">
              <a:lnSpc>
                <a:spcPct val="100000"/>
              </a:lnSpc>
              <a:spcBef>
                <a:spcPts val="480"/>
              </a:spcBef>
              <a:spcAft>
                <a:spcPts val="0"/>
              </a:spcAft>
              <a:buClr>
                <a:schemeClr val="dk1"/>
              </a:buClr>
              <a:buFont typeface="Calibri"/>
              <a:buChar char="•"/>
              <a:defRPr/>
            </a:lvl3pPr>
            <a:lvl4pPr marL="1600200" marR="0" indent="25400" algn="l" rtl="0">
              <a:lnSpc>
                <a:spcPct val="100000"/>
              </a:lnSpc>
              <a:spcBef>
                <a:spcPts val="400"/>
              </a:spcBef>
              <a:spcAft>
                <a:spcPts val="0"/>
              </a:spcAft>
              <a:buClr>
                <a:schemeClr val="dk1"/>
              </a:buClr>
              <a:buFont typeface="Calibri"/>
              <a:buChar char="–"/>
              <a:defRPr/>
            </a:lvl4pPr>
            <a:lvl5pPr marL="2057400" marR="0" indent="25400" algn="l" rtl="0">
              <a:lnSpc>
                <a:spcPct val="100000"/>
              </a:lnSpc>
              <a:spcBef>
                <a:spcPts val="400"/>
              </a:spcBef>
              <a:spcAft>
                <a:spcPts val="0"/>
              </a:spcAft>
              <a:buClr>
                <a:schemeClr val="dk1"/>
              </a:buClr>
              <a:buFont typeface="Calibri"/>
              <a:buChar char="»"/>
              <a:defRPr/>
            </a:lvl5pPr>
            <a:lvl6pPr marL="2514600" marR="0" indent="25400" algn="l" rtl="0">
              <a:lnSpc>
                <a:spcPct val="100000"/>
              </a:lnSpc>
              <a:spcBef>
                <a:spcPts val="400"/>
              </a:spcBef>
              <a:spcAft>
                <a:spcPts val="0"/>
              </a:spcAft>
              <a:buClr>
                <a:schemeClr val="dk1"/>
              </a:buClr>
              <a:buFont typeface="Calibri"/>
              <a:buChar char="•"/>
              <a:defRPr/>
            </a:lvl6pPr>
            <a:lvl7pPr marL="2971800" marR="0" indent="25400" algn="l" rtl="0">
              <a:lnSpc>
                <a:spcPct val="100000"/>
              </a:lnSpc>
              <a:spcBef>
                <a:spcPts val="400"/>
              </a:spcBef>
              <a:spcAft>
                <a:spcPts val="0"/>
              </a:spcAft>
              <a:buClr>
                <a:schemeClr val="dk1"/>
              </a:buClr>
              <a:buFont typeface="Calibri"/>
              <a:buChar char="•"/>
              <a:defRPr/>
            </a:lvl7pPr>
            <a:lvl8pPr marL="3429000" marR="0" indent="25400" algn="l" rtl="0">
              <a:lnSpc>
                <a:spcPct val="100000"/>
              </a:lnSpc>
              <a:spcBef>
                <a:spcPts val="400"/>
              </a:spcBef>
              <a:spcAft>
                <a:spcPts val="0"/>
              </a:spcAft>
              <a:buClr>
                <a:schemeClr val="dk1"/>
              </a:buClr>
              <a:buFont typeface="Calibri"/>
              <a:buChar char="•"/>
              <a:defRPr/>
            </a:lvl8pPr>
            <a:lvl9pPr marL="3886200" marR="0" indent="25400" algn="l" rtl="0">
              <a:lnSpc>
                <a:spcPct val="100000"/>
              </a:lnSpc>
              <a:spcBef>
                <a:spcPts val="400"/>
              </a:spcBef>
              <a:spcAft>
                <a:spcPts val="0"/>
              </a:spcAft>
              <a:buClr>
                <a:schemeClr val="dk1"/>
              </a:buClr>
              <a:buFont typeface="Calibri"/>
              <a:buChar char="•"/>
              <a:defRPr/>
            </a:lvl9pPr>
          </a:lstStyle>
          <a:p>
            <a:endParaRPr/>
          </a:p>
        </p:txBody>
      </p:sp>
      <p:sp>
        <p:nvSpPr>
          <p:cNvPr id="7" name="Shape 7"/>
          <p:cNvSpPr txBox="1">
            <a:spLocks noGrp="1"/>
          </p:cNvSpPr>
          <p:nvPr>
            <p:ph type="dt" idx="10"/>
          </p:nvPr>
        </p:nvSpPr>
        <p:spPr>
          <a:xfrm>
            <a:off x="457200" y="6356350"/>
            <a:ext cx="2133598" cy="365125"/>
          </a:xfrm>
          <a:prstGeom prst="rect">
            <a:avLst/>
          </a:prstGeom>
          <a:noFill/>
          <a:ln>
            <a:noFill/>
          </a:ln>
        </p:spPr>
        <p:txBody>
          <a:bodyPr lIns="91425" tIns="91425" rIns="91425" bIns="91425" anchor="ctr" anchorCtr="0"/>
          <a:lstStyle>
            <a:lvl1pPr marL="0" marR="0" indent="0" algn="l" rtl="0">
              <a:lnSpc>
                <a:spcPct val="100000"/>
              </a:lnSpc>
              <a:spcBef>
                <a:spcPts val="0"/>
              </a:spcBef>
              <a:spcAft>
                <a:spcPts val="0"/>
              </a:spcAft>
              <a:buClr>
                <a:srgbClr val="888888"/>
              </a:buClr>
              <a:buFont typeface="Calibri"/>
              <a:buNone/>
              <a:defRPr/>
            </a:lvl1pPr>
            <a:lvl2pPr marL="457200" marR="0" indent="0" algn="l" rtl="0">
              <a:lnSpc>
                <a:spcPct val="100000"/>
              </a:lnSpc>
              <a:spcBef>
                <a:spcPts val="0"/>
              </a:spcBef>
              <a:spcAft>
                <a:spcPts val="0"/>
              </a:spcAft>
              <a:buClr>
                <a:schemeClr val="dk1"/>
              </a:buClr>
              <a:buFont typeface="Calibri"/>
              <a:buNone/>
              <a:defRPr/>
            </a:lvl2pPr>
            <a:lvl3pPr marL="914400" marR="0" indent="0" algn="l" rtl="0">
              <a:lnSpc>
                <a:spcPct val="100000"/>
              </a:lnSpc>
              <a:spcBef>
                <a:spcPts val="0"/>
              </a:spcBef>
              <a:spcAft>
                <a:spcPts val="0"/>
              </a:spcAft>
              <a:buClr>
                <a:schemeClr val="dk1"/>
              </a:buClr>
              <a:buFont typeface="Calibri"/>
              <a:buNone/>
              <a:defRPr/>
            </a:lvl3pPr>
            <a:lvl4pPr marL="1371600" marR="0" indent="0" algn="l" rtl="0">
              <a:lnSpc>
                <a:spcPct val="100000"/>
              </a:lnSpc>
              <a:spcBef>
                <a:spcPts val="0"/>
              </a:spcBef>
              <a:spcAft>
                <a:spcPts val="0"/>
              </a:spcAft>
              <a:buClr>
                <a:schemeClr val="dk1"/>
              </a:buClr>
              <a:buFont typeface="Calibri"/>
              <a:buNone/>
              <a:defRPr/>
            </a:lvl4pPr>
            <a:lvl5pPr marL="1828800" marR="0" indent="0" algn="l" rtl="0">
              <a:lnSpc>
                <a:spcPct val="100000"/>
              </a:lnSpc>
              <a:spcBef>
                <a:spcPts val="0"/>
              </a:spcBef>
              <a:spcAft>
                <a:spcPts val="0"/>
              </a:spcAft>
              <a:buClr>
                <a:schemeClr val="dk1"/>
              </a:buClr>
              <a:buFont typeface="Calibri"/>
              <a:buNone/>
              <a:defRPr/>
            </a:lvl5pPr>
            <a:lvl6pPr marL="2286000" marR="0" indent="0" algn="l" rtl="0">
              <a:lnSpc>
                <a:spcPct val="100000"/>
              </a:lnSpc>
              <a:spcBef>
                <a:spcPts val="0"/>
              </a:spcBef>
              <a:spcAft>
                <a:spcPts val="0"/>
              </a:spcAft>
              <a:buClr>
                <a:schemeClr val="dk1"/>
              </a:buClr>
              <a:buFont typeface="Calibri"/>
              <a:buNone/>
              <a:defRPr/>
            </a:lvl6pPr>
            <a:lvl7pPr marL="2743200" marR="0" indent="0" algn="l" rtl="0">
              <a:lnSpc>
                <a:spcPct val="100000"/>
              </a:lnSpc>
              <a:spcBef>
                <a:spcPts val="0"/>
              </a:spcBef>
              <a:spcAft>
                <a:spcPts val="0"/>
              </a:spcAft>
              <a:buClr>
                <a:schemeClr val="dk1"/>
              </a:buClr>
              <a:buFont typeface="Calibri"/>
              <a:buNone/>
              <a:defRPr/>
            </a:lvl7pPr>
            <a:lvl8pPr marL="3200400" marR="0" indent="0" algn="l" rtl="0">
              <a:lnSpc>
                <a:spcPct val="100000"/>
              </a:lnSpc>
              <a:spcBef>
                <a:spcPts val="0"/>
              </a:spcBef>
              <a:spcAft>
                <a:spcPts val="0"/>
              </a:spcAft>
              <a:buClr>
                <a:schemeClr val="dk1"/>
              </a:buClr>
              <a:buFont typeface="Calibri"/>
              <a:buNone/>
              <a:defRPr/>
            </a:lvl8pPr>
            <a:lvl9pPr marL="3657600" marR="0" indent="0" algn="l" rtl="0">
              <a:lnSpc>
                <a:spcPct val="100000"/>
              </a:lnSpc>
              <a:spcBef>
                <a:spcPts val="0"/>
              </a:spcBef>
              <a:spcAft>
                <a:spcPts val="0"/>
              </a:spcAft>
              <a:buClr>
                <a:schemeClr val="dk1"/>
              </a:buClr>
              <a:buFont typeface="Calibri"/>
              <a:buNone/>
              <a:defRPr/>
            </a:lvl9pPr>
          </a:lstStyle>
          <a:p>
            <a:endParaRPr dirty="0"/>
          </a:p>
        </p:txBody>
      </p:sp>
      <p:sp>
        <p:nvSpPr>
          <p:cNvPr id="8" name="Shape 8"/>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lnSpc>
                <a:spcPct val="100000"/>
              </a:lnSpc>
              <a:spcBef>
                <a:spcPts val="0"/>
              </a:spcBef>
              <a:spcAft>
                <a:spcPts val="0"/>
              </a:spcAft>
              <a:buClr>
                <a:srgbClr val="888888"/>
              </a:buClr>
              <a:buFont typeface="Calibri"/>
              <a:buNone/>
              <a:defRPr/>
            </a:lvl1pPr>
            <a:lvl2pPr marL="457200" marR="0" indent="0" algn="l" rtl="0">
              <a:lnSpc>
                <a:spcPct val="100000"/>
              </a:lnSpc>
              <a:spcBef>
                <a:spcPts val="0"/>
              </a:spcBef>
              <a:spcAft>
                <a:spcPts val="0"/>
              </a:spcAft>
              <a:buClr>
                <a:schemeClr val="dk1"/>
              </a:buClr>
              <a:buFont typeface="Calibri"/>
              <a:buNone/>
              <a:defRPr/>
            </a:lvl2pPr>
            <a:lvl3pPr marL="914400" marR="0" indent="0" algn="l" rtl="0">
              <a:lnSpc>
                <a:spcPct val="100000"/>
              </a:lnSpc>
              <a:spcBef>
                <a:spcPts val="0"/>
              </a:spcBef>
              <a:spcAft>
                <a:spcPts val="0"/>
              </a:spcAft>
              <a:buClr>
                <a:schemeClr val="dk1"/>
              </a:buClr>
              <a:buFont typeface="Calibri"/>
              <a:buNone/>
              <a:defRPr/>
            </a:lvl3pPr>
            <a:lvl4pPr marL="1371600" marR="0" indent="0" algn="l" rtl="0">
              <a:lnSpc>
                <a:spcPct val="100000"/>
              </a:lnSpc>
              <a:spcBef>
                <a:spcPts val="0"/>
              </a:spcBef>
              <a:spcAft>
                <a:spcPts val="0"/>
              </a:spcAft>
              <a:buClr>
                <a:schemeClr val="dk1"/>
              </a:buClr>
              <a:buFont typeface="Calibri"/>
              <a:buNone/>
              <a:defRPr/>
            </a:lvl4pPr>
            <a:lvl5pPr marL="1828800" marR="0" indent="0" algn="l" rtl="0">
              <a:lnSpc>
                <a:spcPct val="100000"/>
              </a:lnSpc>
              <a:spcBef>
                <a:spcPts val="0"/>
              </a:spcBef>
              <a:spcAft>
                <a:spcPts val="0"/>
              </a:spcAft>
              <a:buClr>
                <a:schemeClr val="dk1"/>
              </a:buClr>
              <a:buFont typeface="Calibri"/>
              <a:buNone/>
              <a:defRPr/>
            </a:lvl5pPr>
            <a:lvl6pPr marL="2286000" marR="0" indent="0" algn="l" rtl="0">
              <a:lnSpc>
                <a:spcPct val="100000"/>
              </a:lnSpc>
              <a:spcBef>
                <a:spcPts val="0"/>
              </a:spcBef>
              <a:spcAft>
                <a:spcPts val="0"/>
              </a:spcAft>
              <a:buClr>
                <a:schemeClr val="dk1"/>
              </a:buClr>
              <a:buFont typeface="Calibri"/>
              <a:buNone/>
              <a:defRPr/>
            </a:lvl6pPr>
            <a:lvl7pPr marL="2743200" marR="0" indent="0" algn="l" rtl="0">
              <a:lnSpc>
                <a:spcPct val="100000"/>
              </a:lnSpc>
              <a:spcBef>
                <a:spcPts val="0"/>
              </a:spcBef>
              <a:spcAft>
                <a:spcPts val="0"/>
              </a:spcAft>
              <a:buClr>
                <a:schemeClr val="dk1"/>
              </a:buClr>
              <a:buFont typeface="Calibri"/>
              <a:buNone/>
              <a:defRPr/>
            </a:lvl7pPr>
            <a:lvl8pPr marL="3200400" marR="0" indent="0" algn="l" rtl="0">
              <a:lnSpc>
                <a:spcPct val="100000"/>
              </a:lnSpc>
              <a:spcBef>
                <a:spcPts val="0"/>
              </a:spcBef>
              <a:spcAft>
                <a:spcPts val="0"/>
              </a:spcAft>
              <a:buClr>
                <a:schemeClr val="dk1"/>
              </a:buClr>
              <a:buFont typeface="Calibri"/>
              <a:buNone/>
              <a:defRPr/>
            </a:lvl8pPr>
            <a:lvl9pPr marL="3657600" marR="0" indent="0" algn="l" rtl="0">
              <a:lnSpc>
                <a:spcPct val="100000"/>
              </a:lnSpc>
              <a:spcBef>
                <a:spcPts val="0"/>
              </a:spcBef>
              <a:spcAft>
                <a:spcPts val="0"/>
              </a:spcAft>
              <a:buClr>
                <a:schemeClr val="dk1"/>
              </a:buClr>
              <a:buFont typeface="Calibri"/>
              <a:buNone/>
              <a:defRPr/>
            </a:lvl9pPr>
          </a:lstStyle>
          <a:p>
            <a:endParaRPr dirty="0"/>
          </a:p>
        </p:txBody>
      </p:sp>
      <p:sp>
        <p:nvSpPr>
          <p:cNvPr id="9" name="Shape 9"/>
          <p:cNvSpPr txBox="1">
            <a:spLocks noGrp="1"/>
          </p:cNvSpPr>
          <p:nvPr>
            <p:ph type="sldNum" idx="12"/>
          </p:nvPr>
        </p:nvSpPr>
        <p:spPr>
          <a:xfrm>
            <a:off x="6553200" y="6356350"/>
            <a:ext cx="2133598" cy="365125"/>
          </a:xfrm>
          <a:prstGeom prst="rect">
            <a:avLst/>
          </a:prstGeom>
          <a:noFill/>
          <a:ln>
            <a:noFill/>
          </a:ln>
        </p:spPr>
        <p:txBody>
          <a:bodyPr lIns="91425" tIns="91425" rIns="91425" bIns="91425" anchor="ctr" anchorCtr="0"/>
          <a:lstStyle>
            <a:lvl1pPr marL="0" marR="0" indent="0" algn="r" rtl="0">
              <a:lnSpc>
                <a:spcPct val="100000"/>
              </a:lnSpc>
              <a:spcBef>
                <a:spcPts val="0"/>
              </a:spcBef>
              <a:spcAft>
                <a:spcPts val="0"/>
              </a:spcAft>
              <a:buClr>
                <a:srgbClr val="888888"/>
              </a:buClr>
              <a:buFont typeface="Calibri"/>
              <a:buNone/>
              <a:defRPr/>
            </a:lvl1pPr>
            <a:lvl2pPr marL="457200" marR="0" indent="0" algn="l" rtl="0">
              <a:lnSpc>
                <a:spcPct val="100000"/>
              </a:lnSpc>
              <a:spcBef>
                <a:spcPts val="0"/>
              </a:spcBef>
              <a:spcAft>
                <a:spcPts val="0"/>
              </a:spcAft>
              <a:buClr>
                <a:schemeClr val="dk1"/>
              </a:buClr>
              <a:buFont typeface="Calibri"/>
              <a:buNone/>
              <a:defRPr/>
            </a:lvl2pPr>
            <a:lvl3pPr marL="914400" marR="0" indent="0" algn="l" rtl="0">
              <a:lnSpc>
                <a:spcPct val="100000"/>
              </a:lnSpc>
              <a:spcBef>
                <a:spcPts val="0"/>
              </a:spcBef>
              <a:spcAft>
                <a:spcPts val="0"/>
              </a:spcAft>
              <a:buClr>
                <a:schemeClr val="dk1"/>
              </a:buClr>
              <a:buFont typeface="Calibri"/>
              <a:buNone/>
              <a:defRPr/>
            </a:lvl3pPr>
            <a:lvl4pPr marL="1371600" marR="0" indent="0" algn="l" rtl="0">
              <a:lnSpc>
                <a:spcPct val="100000"/>
              </a:lnSpc>
              <a:spcBef>
                <a:spcPts val="0"/>
              </a:spcBef>
              <a:spcAft>
                <a:spcPts val="0"/>
              </a:spcAft>
              <a:buClr>
                <a:schemeClr val="dk1"/>
              </a:buClr>
              <a:buFont typeface="Calibri"/>
              <a:buNone/>
              <a:defRPr/>
            </a:lvl4pPr>
            <a:lvl5pPr marL="1828800" marR="0" indent="0" algn="l" rtl="0">
              <a:lnSpc>
                <a:spcPct val="100000"/>
              </a:lnSpc>
              <a:spcBef>
                <a:spcPts val="0"/>
              </a:spcBef>
              <a:spcAft>
                <a:spcPts val="0"/>
              </a:spcAft>
              <a:buClr>
                <a:schemeClr val="dk1"/>
              </a:buClr>
              <a:buFont typeface="Calibri"/>
              <a:buNone/>
              <a:defRPr/>
            </a:lvl5pPr>
            <a:lvl6pPr marL="2286000" marR="0" indent="0" algn="l" rtl="0">
              <a:lnSpc>
                <a:spcPct val="100000"/>
              </a:lnSpc>
              <a:spcBef>
                <a:spcPts val="0"/>
              </a:spcBef>
              <a:spcAft>
                <a:spcPts val="0"/>
              </a:spcAft>
              <a:buClr>
                <a:schemeClr val="dk1"/>
              </a:buClr>
              <a:buFont typeface="Calibri"/>
              <a:buNone/>
              <a:defRPr/>
            </a:lvl6pPr>
            <a:lvl7pPr marL="2743200" marR="0" indent="0" algn="l" rtl="0">
              <a:lnSpc>
                <a:spcPct val="100000"/>
              </a:lnSpc>
              <a:spcBef>
                <a:spcPts val="0"/>
              </a:spcBef>
              <a:spcAft>
                <a:spcPts val="0"/>
              </a:spcAft>
              <a:buClr>
                <a:schemeClr val="dk1"/>
              </a:buClr>
              <a:buFont typeface="Calibri"/>
              <a:buNone/>
              <a:defRPr/>
            </a:lvl7pPr>
            <a:lvl8pPr marL="3200400" marR="0" indent="0" algn="l" rtl="0">
              <a:lnSpc>
                <a:spcPct val="100000"/>
              </a:lnSpc>
              <a:spcBef>
                <a:spcPts val="0"/>
              </a:spcBef>
              <a:spcAft>
                <a:spcPts val="0"/>
              </a:spcAft>
              <a:buClr>
                <a:schemeClr val="dk1"/>
              </a:buClr>
              <a:buFont typeface="Calibri"/>
              <a:buNone/>
              <a:defRPr/>
            </a:lvl8pPr>
            <a:lvl9pPr marL="3657600" marR="0" indent="0" algn="l" rtl="0">
              <a:lnSpc>
                <a:spcPct val="100000"/>
              </a:lnSpc>
              <a:spcBef>
                <a:spcPts val="0"/>
              </a:spcBef>
              <a:spcAft>
                <a:spcPts val="0"/>
              </a:spcAft>
              <a:buClr>
                <a:schemeClr val="dk1"/>
              </a:buClr>
              <a:buFont typeface="Calibri"/>
              <a:buNone/>
              <a:defRPr/>
            </a:lvl9pPr>
          </a:lstStyle>
          <a:p>
            <a:endParaRPr dirty="0"/>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1.jpg"/></Relationships>
</file>

<file path=ppt/slides/_rels/slide1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14.jpg"/><Relationship Id="rId5" Type="http://schemas.openxmlformats.org/officeDocument/2006/relationships/image" Target="../media/image13.jpg"/><Relationship Id="rId4" Type="http://schemas.openxmlformats.org/officeDocument/2006/relationships/image" Target="../media/image12.jpg"/></Relationships>
</file>

<file path=ppt/slides/_rels/slide14.xml.rels><?xml version="1.0" encoding="UTF-8" standalone="yes"?>
<Relationships xmlns="http://schemas.openxmlformats.org/package/2006/relationships"><Relationship Id="rId8" Type="http://schemas.openxmlformats.org/officeDocument/2006/relationships/image" Target="../media/image19.JPG"/><Relationship Id="rId3" Type="http://schemas.openxmlformats.org/officeDocument/2006/relationships/image" Target="../media/image2.jpg"/><Relationship Id="rId7" Type="http://schemas.openxmlformats.org/officeDocument/2006/relationships/image" Target="../media/image18.jp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17.jpg"/><Relationship Id="rId5" Type="http://schemas.openxmlformats.org/officeDocument/2006/relationships/image" Target="../media/image16.jpg"/><Relationship Id="rId4" Type="http://schemas.openxmlformats.org/officeDocument/2006/relationships/image" Target="../media/image15.jpg"/></Relationships>
</file>

<file path=ppt/slides/_rels/slide15.xml.rels><?xml version="1.0" encoding="UTF-8" standalone="yes"?>
<Relationships xmlns="http://schemas.openxmlformats.org/package/2006/relationships"><Relationship Id="rId8" Type="http://schemas.openxmlformats.org/officeDocument/2006/relationships/image" Target="../media/image24.jpg"/><Relationship Id="rId3" Type="http://schemas.openxmlformats.org/officeDocument/2006/relationships/image" Target="../media/image2.jpg"/><Relationship Id="rId7" Type="http://schemas.openxmlformats.org/officeDocument/2006/relationships/image" Target="../media/image23.jp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22.gif"/><Relationship Id="rId5" Type="http://schemas.openxmlformats.org/officeDocument/2006/relationships/image" Target="../media/image21.png"/><Relationship Id="rId4" Type="http://schemas.openxmlformats.org/officeDocument/2006/relationships/image" Target="../media/image20.jpg"/></Relationships>
</file>

<file path=ppt/slides/_rels/slide16.xml.rels><?xml version="1.0" encoding="UTF-8" standalone="yes"?>
<Relationships xmlns="http://schemas.openxmlformats.org/package/2006/relationships"><Relationship Id="rId8" Type="http://schemas.openxmlformats.org/officeDocument/2006/relationships/image" Target="../media/image29.jpg"/><Relationship Id="rId3" Type="http://schemas.openxmlformats.org/officeDocument/2006/relationships/image" Target="../media/image25.jpg"/><Relationship Id="rId7" Type="http://schemas.openxmlformats.org/officeDocument/2006/relationships/image" Target="../media/image28.jp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27.jpg"/><Relationship Id="rId5" Type="http://schemas.openxmlformats.org/officeDocument/2006/relationships/image" Target="../media/image26.jpg"/><Relationship Id="rId4" Type="http://schemas.openxmlformats.org/officeDocument/2006/relationships/image" Target="../media/image2.jpg"/></Relationships>
</file>

<file path=ppt/slides/_rels/slide17.xml.rels><?xml version="1.0" encoding="UTF-8" standalone="yes"?>
<Relationships xmlns="http://schemas.openxmlformats.org/package/2006/relationships"><Relationship Id="rId8" Type="http://schemas.openxmlformats.org/officeDocument/2006/relationships/image" Target="../media/image34.jpg"/><Relationship Id="rId3" Type="http://schemas.openxmlformats.org/officeDocument/2006/relationships/image" Target="../media/image2.jpg"/><Relationship Id="rId7" Type="http://schemas.openxmlformats.org/officeDocument/2006/relationships/image" Target="../media/image33.jp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32.jpg"/><Relationship Id="rId5" Type="http://schemas.openxmlformats.org/officeDocument/2006/relationships/image" Target="../media/image31.jpg"/><Relationship Id="rId4" Type="http://schemas.openxmlformats.org/officeDocument/2006/relationships/image" Target="../media/image30.jpg"/><Relationship Id="rId9" Type="http://schemas.openxmlformats.org/officeDocument/2006/relationships/image" Target="../media/image35.jpg"/></Relationships>
</file>

<file path=ppt/slides/_rels/slide18.xml.rels><?xml version="1.0" encoding="UTF-8" standalone="yes"?>
<Relationships xmlns="http://schemas.openxmlformats.org/package/2006/relationships"><Relationship Id="rId3" Type="http://schemas.openxmlformats.org/officeDocument/2006/relationships/image" Target="../media/image2.jpg"/><Relationship Id="rId7" Type="http://schemas.openxmlformats.org/officeDocument/2006/relationships/image" Target="../media/image39.jp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38.jpg"/><Relationship Id="rId5" Type="http://schemas.openxmlformats.org/officeDocument/2006/relationships/image" Target="../media/image37.jpg"/><Relationship Id="rId4" Type="http://schemas.openxmlformats.org/officeDocument/2006/relationships/image" Target="../media/image36.jpg"/></Relationships>
</file>

<file path=ppt/slides/_rels/slide19.xml.rels><?xml version="1.0" encoding="UTF-8" standalone="yes"?>
<Relationships xmlns="http://schemas.openxmlformats.org/package/2006/relationships"><Relationship Id="rId8" Type="http://schemas.openxmlformats.org/officeDocument/2006/relationships/image" Target="../media/image44.JPG"/><Relationship Id="rId3" Type="http://schemas.openxmlformats.org/officeDocument/2006/relationships/image" Target="../media/image40.jpg"/><Relationship Id="rId7" Type="http://schemas.openxmlformats.org/officeDocument/2006/relationships/image" Target="../media/image43.jp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42.jpg"/><Relationship Id="rId5" Type="http://schemas.openxmlformats.org/officeDocument/2006/relationships/image" Target="../media/image2.jpg"/><Relationship Id="rId10" Type="http://schemas.openxmlformats.org/officeDocument/2006/relationships/image" Target="../media/image46.jpg"/><Relationship Id="rId4" Type="http://schemas.openxmlformats.org/officeDocument/2006/relationships/image" Target="../media/image41.jpg"/><Relationship Id="rId9" Type="http://schemas.openxmlformats.org/officeDocument/2006/relationships/image" Target="../media/image45.jpg"/></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7.jp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5.jpg"/><Relationship Id="rId5" Type="http://schemas.openxmlformats.org/officeDocument/2006/relationships/image" Target="../media/image4.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6.jpg"/></Relationships>
</file>

<file path=ppt/slides/_rels/slide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8.jpg"/></Relationships>
</file>

<file path=ppt/slides/_rels/slide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Shape 79"/>
        <p:cNvGrpSpPr/>
        <p:nvPr/>
      </p:nvGrpSpPr>
      <p:grpSpPr>
        <a:xfrm>
          <a:off x="0" y="0"/>
          <a:ext cx="0" cy="0"/>
          <a:chOff x="0" y="0"/>
          <a:chExt cx="0" cy="0"/>
        </a:xfrm>
      </p:grpSpPr>
      <p:sp>
        <p:nvSpPr>
          <p:cNvPr id="80" name="Shape 80"/>
          <p:cNvSpPr txBox="1"/>
          <p:nvPr/>
        </p:nvSpPr>
        <p:spPr>
          <a:xfrm>
            <a:off x="971601" y="5043836"/>
            <a:ext cx="7835074" cy="708000"/>
          </a:xfrm>
          <a:prstGeom prst="rect">
            <a:avLst/>
          </a:prstGeom>
          <a:noFill/>
          <a:ln>
            <a:noFill/>
          </a:ln>
        </p:spPr>
        <p:txBody>
          <a:bodyPr lIns="91425" tIns="45700" rIns="91425" bIns="45700" anchor="t" anchorCtr="0">
            <a:noAutofit/>
          </a:bodyPr>
          <a:lstStyle/>
          <a:p>
            <a:pPr lvl="0" algn="r">
              <a:buClr>
                <a:schemeClr val="lt1"/>
              </a:buClr>
              <a:buSzPct val="25000"/>
            </a:pPr>
            <a:r>
              <a:rPr lang="ru-RU" sz="3200" dirty="0">
                <a:solidFill>
                  <a:schemeClr val="bg1"/>
                </a:solidFill>
              </a:rPr>
              <a:t>Настояще и бъдеще в </a:t>
            </a:r>
            <a:r>
              <a:rPr lang="bg-BG" sz="3200" dirty="0" smtClean="0">
                <a:solidFill>
                  <a:schemeClr val="bg1"/>
                </a:solidFill>
              </a:rPr>
              <a:t>п</a:t>
            </a:r>
            <a:r>
              <a:rPr lang="ru-RU" sz="3200" dirty="0" smtClean="0">
                <a:solidFill>
                  <a:schemeClr val="bg1"/>
                </a:solidFill>
              </a:rPr>
              <a:t>риложенията </a:t>
            </a:r>
            <a:r>
              <a:rPr lang="ru-RU" sz="3200" dirty="0">
                <a:solidFill>
                  <a:schemeClr val="bg1"/>
                </a:solidFill>
              </a:rPr>
              <a:t>на триизмерния печат</a:t>
            </a:r>
            <a:endParaRPr lang="bg-BG" sz="3200" b="0" i="0" u="none" strike="noStrike" cap="none" baseline="0" dirty="0">
              <a:solidFill>
                <a:schemeClr val="bg1"/>
              </a:solidFill>
              <a:latin typeface="Calibri"/>
              <a:ea typeface="Calibri"/>
              <a:cs typeface="Calibri"/>
              <a:sym typeface="Calibri"/>
              <a:rtl val="0"/>
            </a:endParaRPr>
          </a:p>
        </p:txBody>
      </p:sp>
    </p:spTree>
  </p:cSld>
  <p:clrMapOvr>
    <a:masterClrMapping/>
  </p:clrMapOvr>
  <p:transition spd="slow">
    <p:cu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D8D8D8"/>
        </a:solidFill>
        <a:effectLst/>
      </p:bgPr>
    </p:bg>
    <p:spTree>
      <p:nvGrpSpPr>
        <p:cNvPr id="1" name="Shape 112"/>
        <p:cNvGrpSpPr/>
        <p:nvPr/>
      </p:nvGrpSpPr>
      <p:grpSpPr>
        <a:xfrm>
          <a:off x="0" y="0"/>
          <a:ext cx="0" cy="0"/>
          <a:chOff x="0" y="0"/>
          <a:chExt cx="0" cy="0"/>
        </a:xfrm>
      </p:grpSpPr>
      <p:sp>
        <p:nvSpPr>
          <p:cNvPr id="113" name="Shape 113"/>
          <p:cNvSpPr/>
          <p:nvPr/>
        </p:nvSpPr>
        <p:spPr>
          <a:xfrm>
            <a:off x="5649" y="0"/>
            <a:ext cx="9144000" cy="1200150"/>
          </a:xfrm>
          <a:prstGeom prst="rect">
            <a:avLst/>
          </a:prstGeom>
          <a:blipFill rotWithShape="1">
            <a:blip r:embed="rId3"/>
            <a:stretch>
              <a:fillRect/>
            </a:stretch>
          </a:blipFill>
          <a:ln>
            <a:noFill/>
          </a:ln>
        </p:spPr>
        <p:txBody>
          <a:bodyPr lIns="91425" tIns="91425" rIns="91425" bIns="91425" anchor="ctr" anchorCtr="0">
            <a:noAutofit/>
          </a:bodyPr>
          <a:lstStyle/>
          <a:p>
            <a:pPr>
              <a:spcBef>
                <a:spcPts val="0"/>
              </a:spcBef>
              <a:buNone/>
            </a:pPr>
            <a:endParaRPr dirty="0"/>
          </a:p>
        </p:txBody>
      </p:sp>
      <p:sp>
        <p:nvSpPr>
          <p:cNvPr id="114" name="Shape 114"/>
          <p:cNvSpPr txBox="1"/>
          <p:nvPr/>
        </p:nvSpPr>
        <p:spPr>
          <a:xfrm>
            <a:off x="395534" y="1412774"/>
            <a:ext cx="8352928" cy="523219"/>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3F3F3F"/>
              </a:buClr>
              <a:buSzPct val="25000"/>
              <a:buFont typeface="Roboto"/>
              <a:buNone/>
            </a:pPr>
            <a:r>
              <a:rPr lang="bg-BG" sz="2800" b="0" i="0" u="none" strike="noStrike" cap="none" baseline="0">
                <a:solidFill>
                  <a:srgbClr val="3F3F3F"/>
                </a:solidFill>
                <a:latin typeface="Roboto"/>
                <a:ea typeface="Roboto"/>
                <a:cs typeface="Roboto"/>
                <a:sym typeface="Roboto"/>
                <a:rtl val="0"/>
              </a:rPr>
              <a:t>Теория за Приложенията – Hype Curve</a:t>
            </a:r>
          </a:p>
        </p:txBody>
      </p:sp>
      <p:cxnSp>
        <p:nvCxnSpPr>
          <p:cNvPr id="115" name="Shape 115"/>
          <p:cNvCxnSpPr/>
          <p:nvPr/>
        </p:nvCxnSpPr>
        <p:spPr>
          <a:xfrm>
            <a:off x="251518" y="1935996"/>
            <a:ext cx="8640960" cy="0"/>
          </a:xfrm>
          <a:prstGeom prst="straightConnector1">
            <a:avLst/>
          </a:prstGeom>
          <a:noFill/>
          <a:ln w="9525" cap="flat">
            <a:solidFill>
              <a:srgbClr val="BFBFBF"/>
            </a:solidFill>
            <a:prstDash val="solid"/>
            <a:round/>
            <a:headEnd type="none" w="med" len="med"/>
            <a:tailEnd type="none" w="med" len="med"/>
          </a:ln>
        </p:spPr>
      </p:cxn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79610" y="1966828"/>
            <a:ext cx="6984776" cy="4720015"/>
          </a:xfrm>
          <a:prstGeom prst="rect">
            <a:avLst/>
          </a:prstGeom>
        </p:spPr>
      </p:pic>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D8D8D8"/>
        </a:solidFill>
        <a:effectLst/>
      </p:bgPr>
    </p:bg>
    <p:spTree>
      <p:nvGrpSpPr>
        <p:cNvPr id="1" name="Shape 120"/>
        <p:cNvGrpSpPr/>
        <p:nvPr/>
      </p:nvGrpSpPr>
      <p:grpSpPr>
        <a:xfrm>
          <a:off x="0" y="0"/>
          <a:ext cx="0" cy="0"/>
          <a:chOff x="0" y="0"/>
          <a:chExt cx="0" cy="0"/>
        </a:xfrm>
      </p:grpSpPr>
      <p:sp>
        <p:nvSpPr>
          <p:cNvPr id="121" name="Shape 121"/>
          <p:cNvSpPr/>
          <p:nvPr/>
        </p:nvSpPr>
        <p:spPr>
          <a:xfrm>
            <a:off x="5649" y="0"/>
            <a:ext cx="9144000" cy="1200150"/>
          </a:xfrm>
          <a:prstGeom prst="rect">
            <a:avLst/>
          </a:prstGeom>
          <a:blipFill rotWithShape="1">
            <a:blip r:embed="rId3"/>
            <a:stretch>
              <a:fillRect/>
            </a:stretch>
          </a:blipFill>
          <a:ln>
            <a:noFill/>
          </a:ln>
        </p:spPr>
        <p:txBody>
          <a:bodyPr lIns="91425" tIns="91425" rIns="91425" bIns="91425" anchor="ctr" anchorCtr="0">
            <a:noAutofit/>
          </a:bodyPr>
          <a:lstStyle/>
          <a:p>
            <a:pPr>
              <a:spcBef>
                <a:spcPts val="0"/>
              </a:spcBef>
              <a:buNone/>
            </a:pPr>
            <a:endParaRPr dirty="0"/>
          </a:p>
        </p:txBody>
      </p:sp>
      <p:sp>
        <p:nvSpPr>
          <p:cNvPr id="122" name="Shape 122"/>
          <p:cNvSpPr txBox="1"/>
          <p:nvPr/>
        </p:nvSpPr>
        <p:spPr>
          <a:xfrm>
            <a:off x="395534" y="1412774"/>
            <a:ext cx="8352928" cy="523219"/>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3F3F3F"/>
              </a:buClr>
              <a:buSzPct val="25000"/>
              <a:buFont typeface="Roboto"/>
              <a:buNone/>
            </a:pPr>
            <a:r>
              <a:rPr lang="bg-BG" sz="2800" b="0" i="0" u="none" strike="noStrike" cap="none" baseline="0" dirty="0" smtClean="0">
                <a:solidFill>
                  <a:srgbClr val="3F3F3F"/>
                </a:solidFill>
                <a:latin typeface="Roboto"/>
                <a:ea typeface="Roboto"/>
                <a:cs typeface="Roboto"/>
                <a:sym typeface="Roboto"/>
                <a:rtl val="0"/>
              </a:rPr>
              <a:t>Защо не сме мейнстриим (все още)</a:t>
            </a:r>
            <a:endParaRPr lang="bg-BG" sz="2800" b="0" i="0" u="none" strike="noStrike" cap="none" baseline="0" dirty="0">
              <a:solidFill>
                <a:srgbClr val="3F3F3F"/>
              </a:solidFill>
              <a:latin typeface="Roboto"/>
              <a:ea typeface="Roboto"/>
              <a:cs typeface="Roboto"/>
              <a:sym typeface="Roboto"/>
              <a:rtl val="0"/>
            </a:endParaRPr>
          </a:p>
        </p:txBody>
      </p:sp>
      <p:cxnSp>
        <p:nvCxnSpPr>
          <p:cNvPr id="123" name="Shape 123"/>
          <p:cNvCxnSpPr/>
          <p:nvPr/>
        </p:nvCxnSpPr>
        <p:spPr>
          <a:xfrm>
            <a:off x="251518" y="1935996"/>
            <a:ext cx="8640960" cy="0"/>
          </a:xfrm>
          <a:prstGeom prst="straightConnector1">
            <a:avLst/>
          </a:prstGeom>
          <a:noFill/>
          <a:ln w="9525" cap="flat">
            <a:solidFill>
              <a:srgbClr val="BFBFBF"/>
            </a:solidFill>
            <a:prstDash val="solid"/>
            <a:round/>
            <a:headEnd type="none" w="med" len="med"/>
            <a:tailEnd type="none" w="med" len="med"/>
          </a:ln>
        </p:spPr>
      </p:cxnSp>
      <p:sp>
        <p:nvSpPr>
          <p:cNvPr id="6" name="Shape 124"/>
          <p:cNvSpPr txBox="1"/>
          <p:nvPr/>
        </p:nvSpPr>
        <p:spPr>
          <a:xfrm>
            <a:off x="395533" y="2132856"/>
            <a:ext cx="7691596" cy="3888432"/>
          </a:xfrm>
          <a:prstGeom prst="rect">
            <a:avLst/>
          </a:prstGeom>
          <a:noFill/>
          <a:ln>
            <a:noFill/>
          </a:ln>
        </p:spPr>
        <p:txBody>
          <a:bodyPr lIns="91425" tIns="45700" rIns="91425" bIns="45700" anchor="t" anchorCtr="0">
            <a:noAutofit/>
          </a:bodyPr>
          <a:lstStyle/>
          <a:p>
            <a:pPr marL="285750" marR="0" lvl="0" indent="-285750" algn="l" rtl="0">
              <a:lnSpc>
                <a:spcPct val="150000"/>
              </a:lnSpc>
              <a:spcBef>
                <a:spcPts val="0"/>
              </a:spcBef>
              <a:spcAft>
                <a:spcPts val="0"/>
              </a:spcAft>
              <a:buClr>
                <a:srgbClr val="C00000"/>
              </a:buClr>
              <a:buSzPct val="100000"/>
              <a:buFont typeface="Roboto"/>
              <a:buChar char="❑"/>
            </a:pPr>
            <a:r>
              <a:rPr lang="bg-BG" sz="1800" dirty="0" smtClean="0">
                <a:solidFill>
                  <a:srgbClr val="C00000"/>
                </a:solidFill>
                <a:latin typeface="Roboto"/>
                <a:ea typeface="Roboto"/>
                <a:cs typeface="Roboto"/>
                <a:sym typeface="Roboto"/>
              </a:rPr>
              <a:t>Виоки цени:</a:t>
            </a:r>
          </a:p>
          <a:p>
            <a:pPr marL="285750" lvl="8" indent="-285750">
              <a:lnSpc>
                <a:spcPct val="150000"/>
              </a:lnSpc>
              <a:buClr>
                <a:srgbClr val="C00000"/>
              </a:buClr>
              <a:buSzPct val="100000"/>
              <a:buFont typeface="Wingdings" panose="05000000000000000000" pitchFamily="2" charset="2"/>
              <a:buChar char="§"/>
            </a:pPr>
            <a:endParaRPr lang="bg-BG" sz="1800" dirty="0" smtClean="0">
              <a:solidFill>
                <a:srgbClr val="C00000"/>
              </a:solidFill>
              <a:latin typeface="Roboto"/>
              <a:ea typeface="Roboto"/>
              <a:cs typeface="Roboto"/>
              <a:sym typeface="Roboto"/>
            </a:endParaRPr>
          </a:p>
          <a:p>
            <a:pPr marL="285750" lvl="6" indent="-285750">
              <a:lnSpc>
                <a:spcPct val="150000"/>
              </a:lnSpc>
              <a:buClr>
                <a:srgbClr val="C00000"/>
              </a:buClr>
              <a:buSzPct val="100000"/>
              <a:buFont typeface="Roboto"/>
              <a:buChar char="❑"/>
            </a:pPr>
            <a:endParaRPr lang="bg-BG" sz="1800" dirty="0" smtClean="0">
              <a:solidFill>
                <a:srgbClr val="C00000"/>
              </a:solidFill>
              <a:latin typeface="Roboto"/>
              <a:ea typeface="Roboto"/>
              <a:cs typeface="Roboto"/>
              <a:sym typeface="Roboto"/>
            </a:endParaRPr>
          </a:p>
          <a:p>
            <a:pPr marL="285750" lvl="6" indent="-285750">
              <a:lnSpc>
                <a:spcPct val="150000"/>
              </a:lnSpc>
              <a:buClr>
                <a:srgbClr val="C00000"/>
              </a:buClr>
              <a:buSzPct val="100000"/>
              <a:buFont typeface="Roboto"/>
              <a:buChar char="❑"/>
            </a:pPr>
            <a:endParaRPr lang="bg-BG" sz="1100" dirty="0" smtClean="0">
              <a:solidFill>
                <a:srgbClr val="C00000"/>
              </a:solidFill>
              <a:latin typeface="Roboto"/>
              <a:ea typeface="Roboto"/>
              <a:cs typeface="Roboto"/>
              <a:sym typeface="Roboto"/>
            </a:endParaRPr>
          </a:p>
          <a:p>
            <a:pPr marL="285750" lvl="6" indent="-285750">
              <a:lnSpc>
                <a:spcPct val="150000"/>
              </a:lnSpc>
              <a:buClr>
                <a:srgbClr val="C00000"/>
              </a:buClr>
              <a:buSzPct val="100000"/>
              <a:buFont typeface="Roboto"/>
              <a:buChar char="❑"/>
            </a:pPr>
            <a:endParaRPr lang="bg-BG" sz="1100" dirty="0" smtClean="0">
              <a:solidFill>
                <a:srgbClr val="C00000"/>
              </a:solidFill>
              <a:latin typeface="Roboto"/>
              <a:ea typeface="Roboto"/>
              <a:cs typeface="Roboto"/>
              <a:sym typeface="Roboto"/>
            </a:endParaRPr>
          </a:p>
          <a:p>
            <a:pPr marL="285750" lvl="6" indent="-285750">
              <a:lnSpc>
                <a:spcPct val="150000"/>
              </a:lnSpc>
              <a:buClr>
                <a:srgbClr val="C00000"/>
              </a:buClr>
              <a:buSzPct val="100000"/>
              <a:buFont typeface="Roboto"/>
              <a:buChar char="❑"/>
            </a:pPr>
            <a:r>
              <a:rPr lang="bg-BG" sz="1800" dirty="0" smtClean="0">
                <a:solidFill>
                  <a:srgbClr val="C00000"/>
                </a:solidFill>
                <a:latin typeface="Roboto"/>
                <a:ea typeface="Roboto"/>
                <a:cs typeface="Roboto"/>
                <a:sym typeface="Roboto"/>
              </a:rPr>
              <a:t>Неразвити поддъращи отрасли:</a:t>
            </a:r>
          </a:p>
          <a:p>
            <a:pPr marL="285750" lvl="6" indent="-285750">
              <a:lnSpc>
                <a:spcPct val="150000"/>
              </a:lnSpc>
              <a:buClr>
                <a:srgbClr val="C00000"/>
              </a:buClr>
              <a:buSzPct val="100000"/>
              <a:buFont typeface="Roboto"/>
              <a:buChar char="❑"/>
            </a:pPr>
            <a:endParaRPr lang="bg-BG" sz="1800" dirty="0" smtClean="0">
              <a:solidFill>
                <a:srgbClr val="C00000"/>
              </a:solidFill>
              <a:latin typeface="Roboto"/>
              <a:ea typeface="Roboto"/>
              <a:cs typeface="Roboto"/>
              <a:sym typeface="Roboto"/>
            </a:endParaRPr>
          </a:p>
          <a:p>
            <a:pPr marL="285750" lvl="7" indent="-285750">
              <a:lnSpc>
                <a:spcPct val="150000"/>
              </a:lnSpc>
              <a:buClr>
                <a:srgbClr val="C00000"/>
              </a:buClr>
              <a:buSzPct val="100000"/>
              <a:buFont typeface="Roboto"/>
              <a:buChar char="❑"/>
            </a:pPr>
            <a:r>
              <a:rPr lang="bg-BG" sz="1800" dirty="0" smtClean="0">
                <a:solidFill>
                  <a:srgbClr val="C00000"/>
                </a:solidFill>
                <a:latin typeface="Roboto"/>
                <a:ea typeface="Roboto"/>
                <a:cs typeface="Roboto"/>
                <a:sym typeface="Roboto"/>
              </a:rPr>
              <a:t>Липса </a:t>
            </a:r>
            <a:r>
              <a:rPr lang="bg-BG" sz="1800" dirty="0">
                <a:solidFill>
                  <a:srgbClr val="C00000"/>
                </a:solidFill>
                <a:latin typeface="Roboto"/>
                <a:ea typeface="Roboto"/>
                <a:cs typeface="Roboto"/>
                <a:sym typeface="Roboto"/>
              </a:rPr>
              <a:t>на регулативна </a:t>
            </a:r>
            <a:r>
              <a:rPr lang="bg-BG" sz="1800" dirty="0" smtClean="0">
                <a:solidFill>
                  <a:srgbClr val="C00000"/>
                </a:solidFill>
                <a:latin typeface="Roboto"/>
                <a:ea typeface="Roboto"/>
                <a:cs typeface="Roboto"/>
                <a:sym typeface="Roboto"/>
              </a:rPr>
              <a:t>политика</a:t>
            </a:r>
            <a:endParaRPr lang="bg-BG" sz="1800" dirty="0" smtClean="0">
              <a:solidFill>
                <a:srgbClr val="C00000"/>
              </a:solidFill>
              <a:latin typeface="Roboto"/>
              <a:ea typeface="Roboto"/>
              <a:cs typeface="Roboto"/>
              <a:sym typeface="Roboto"/>
            </a:endParaRPr>
          </a:p>
          <a:p>
            <a:pPr marL="285750" lvl="6" indent="-285750">
              <a:lnSpc>
                <a:spcPct val="150000"/>
              </a:lnSpc>
              <a:buClr>
                <a:srgbClr val="C00000"/>
              </a:buClr>
              <a:buSzPct val="100000"/>
              <a:buFont typeface="Roboto"/>
              <a:buChar char="❑"/>
            </a:pPr>
            <a:r>
              <a:rPr lang="bg-BG" sz="1800" baseline="0" dirty="0" smtClean="0">
                <a:solidFill>
                  <a:srgbClr val="C00000"/>
                </a:solidFill>
                <a:latin typeface="Roboto"/>
                <a:ea typeface="Roboto"/>
                <a:cs typeface="Roboto"/>
                <a:sym typeface="Roboto"/>
              </a:rPr>
              <a:t>Сериозен</a:t>
            </a:r>
            <a:r>
              <a:rPr lang="bg-BG" sz="1800" dirty="0" smtClean="0">
                <a:solidFill>
                  <a:srgbClr val="C00000"/>
                </a:solidFill>
                <a:latin typeface="Roboto"/>
                <a:ea typeface="Roboto"/>
                <a:cs typeface="Roboto"/>
                <a:sym typeface="Roboto"/>
              </a:rPr>
              <a:t>а </a:t>
            </a:r>
            <a:r>
              <a:rPr lang="bg-BG" sz="1800" dirty="0" smtClean="0">
                <a:solidFill>
                  <a:srgbClr val="C00000"/>
                </a:solidFill>
                <a:latin typeface="Roboto"/>
                <a:ea typeface="Roboto"/>
                <a:cs typeface="Roboto"/>
                <a:sym typeface="Roboto"/>
              </a:rPr>
              <a:t>заплаха </a:t>
            </a:r>
            <a:r>
              <a:rPr lang="bg-BG" sz="1800" dirty="0" smtClean="0">
                <a:solidFill>
                  <a:srgbClr val="C00000"/>
                </a:solidFill>
                <a:latin typeface="Roboto"/>
                <a:ea typeface="Roboto"/>
                <a:cs typeface="Roboto"/>
                <a:sym typeface="Roboto"/>
              </a:rPr>
              <a:t>за</a:t>
            </a:r>
            <a:r>
              <a:rPr lang="en-US" sz="1800" dirty="0" smtClean="0">
                <a:solidFill>
                  <a:srgbClr val="C00000"/>
                </a:solidFill>
                <a:latin typeface="Roboto"/>
                <a:ea typeface="Roboto"/>
                <a:cs typeface="Roboto"/>
                <a:sym typeface="Roboto"/>
              </a:rPr>
              <a:t> </a:t>
            </a:r>
            <a:r>
              <a:rPr lang="bg-BG" sz="1800" dirty="0" smtClean="0">
                <a:solidFill>
                  <a:srgbClr val="C00000"/>
                </a:solidFill>
                <a:latin typeface="Roboto"/>
                <a:ea typeface="Roboto"/>
                <a:cs typeface="Roboto"/>
                <a:sym typeface="Roboto"/>
              </a:rPr>
              <a:t>широко приетите методи на производство</a:t>
            </a:r>
          </a:p>
          <a:p>
            <a:pPr marL="285750" lvl="6" indent="-285750">
              <a:lnSpc>
                <a:spcPct val="150000"/>
              </a:lnSpc>
              <a:buClr>
                <a:srgbClr val="C00000"/>
              </a:buClr>
              <a:buSzPct val="100000"/>
              <a:buFont typeface="Roboto"/>
              <a:buChar char="❑"/>
            </a:pPr>
            <a:r>
              <a:rPr lang="bg-BG" sz="1800" b="0" i="0" u="none" strike="noStrike" cap="none" baseline="0" dirty="0" smtClean="0">
                <a:solidFill>
                  <a:srgbClr val="C00000"/>
                </a:solidFill>
                <a:latin typeface="Roboto"/>
                <a:ea typeface="Roboto"/>
                <a:cs typeface="Roboto"/>
                <a:sym typeface="Roboto"/>
                <a:rtl val="0"/>
              </a:rPr>
              <a:t>Революция</a:t>
            </a:r>
            <a:r>
              <a:rPr lang="bg-BG" sz="1800" b="0" i="0" u="none" strike="noStrike" cap="none" dirty="0" smtClean="0">
                <a:solidFill>
                  <a:srgbClr val="C00000"/>
                </a:solidFill>
                <a:latin typeface="Roboto"/>
                <a:ea typeface="Roboto"/>
                <a:cs typeface="Roboto"/>
                <a:sym typeface="Roboto"/>
                <a:rtl val="0"/>
              </a:rPr>
              <a:t> в начина на мислене</a:t>
            </a:r>
            <a:endParaRPr lang="bg-BG" sz="1800" b="0" i="0" u="none" strike="noStrike" cap="none" baseline="0" dirty="0">
              <a:solidFill>
                <a:srgbClr val="C00000"/>
              </a:solidFill>
              <a:latin typeface="Roboto"/>
              <a:ea typeface="Roboto"/>
              <a:cs typeface="Roboto"/>
              <a:sym typeface="Roboto"/>
              <a:rtl val="0"/>
            </a:endParaRPr>
          </a:p>
        </p:txBody>
      </p:sp>
      <p:sp>
        <p:nvSpPr>
          <p:cNvPr id="2" name="Rectangle 1"/>
          <p:cNvSpPr/>
          <p:nvPr/>
        </p:nvSpPr>
        <p:spPr>
          <a:xfrm>
            <a:off x="971600" y="2564904"/>
            <a:ext cx="1955331" cy="1200329"/>
          </a:xfrm>
          <a:prstGeom prst="rect">
            <a:avLst/>
          </a:prstGeom>
        </p:spPr>
        <p:txBody>
          <a:bodyPr wrap="square">
            <a:spAutoFit/>
          </a:bodyPr>
          <a:lstStyle/>
          <a:p>
            <a:pPr marL="285750" lvl="8" indent="-285750">
              <a:lnSpc>
                <a:spcPct val="150000"/>
              </a:lnSpc>
              <a:buClr>
                <a:srgbClr val="C00000"/>
              </a:buClr>
              <a:buSzPct val="100000"/>
              <a:buFont typeface="Courier New" panose="02070309020205020404" pitchFamily="49" charset="0"/>
              <a:buChar char="o"/>
            </a:pPr>
            <a:r>
              <a:rPr lang="bg-BG" sz="1600" dirty="0" smtClean="0">
                <a:solidFill>
                  <a:srgbClr val="C00000"/>
                </a:solidFill>
                <a:latin typeface="Roboto"/>
                <a:ea typeface="Roboto"/>
                <a:cs typeface="Roboto"/>
                <a:sym typeface="Roboto"/>
              </a:rPr>
              <a:t>Машини</a:t>
            </a:r>
            <a:endParaRPr lang="bg-BG" sz="1600" dirty="0">
              <a:solidFill>
                <a:srgbClr val="C00000"/>
              </a:solidFill>
              <a:latin typeface="Roboto"/>
              <a:ea typeface="Roboto"/>
              <a:cs typeface="Roboto"/>
              <a:sym typeface="Roboto"/>
            </a:endParaRPr>
          </a:p>
          <a:p>
            <a:pPr marL="285750" lvl="6" indent="-285750">
              <a:lnSpc>
                <a:spcPct val="150000"/>
              </a:lnSpc>
              <a:buClr>
                <a:srgbClr val="C00000"/>
              </a:buClr>
              <a:buSzPct val="100000"/>
              <a:buFont typeface="Courier New" panose="02070309020205020404" pitchFamily="49" charset="0"/>
              <a:buChar char="o"/>
            </a:pPr>
            <a:r>
              <a:rPr lang="bg-BG" sz="1600" dirty="0">
                <a:solidFill>
                  <a:srgbClr val="C00000"/>
                </a:solidFill>
                <a:latin typeface="Roboto"/>
                <a:ea typeface="Roboto"/>
                <a:cs typeface="Roboto"/>
                <a:sym typeface="Roboto"/>
              </a:rPr>
              <a:t>Материали</a:t>
            </a:r>
          </a:p>
          <a:p>
            <a:pPr marL="285750" lvl="6" indent="-285750">
              <a:lnSpc>
                <a:spcPct val="150000"/>
              </a:lnSpc>
              <a:buClr>
                <a:srgbClr val="C00000"/>
              </a:buClr>
              <a:buSzPct val="100000"/>
              <a:buFont typeface="Courier New" panose="02070309020205020404" pitchFamily="49" charset="0"/>
              <a:buChar char="o"/>
            </a:pPr>
            <a:r>
              <a:rPr lang="bg-BG" sz="1600" dirty="0">
                <a:solidFill>
                  <a:srgbClr val="C00000"/>
                </a:solidFill>
                <a:latin typeface="Roboto"/>
                <a:ea typeface="Roboto"/>
                <a:cs typeface="Roboto"/>
                <a:sym typeface="Roboto"/>
              </a:rPr>
              <a:t>Поддръжка</a:t>
            </a:r>
            <a:endParaRPr lang="bg-BG" sz="1600" dirty="0"/>
          </a:p>
        </p:txBody>
      </p:sp>
      <p:sp>
        <p:nvSpPr>
          <p:cNvPr id="3" name="Rectangle 2"/>
          <p:cNvSpPr/>
          <p:nvPr/>
        </p:nvSpPr>
        <p:spPr>
          <a:xfrm>
            <a:off x="971599" y="4287167"/>
            <a:ext cx="2050561" cy="461665"/>
          </a:xfrm>
          <a:prstGeom prst="rect">
            <a:avLst/>
          </a:prstGeom>
        </p:spPr>
        <p:txBody>
          <a:bodyPr wrap="none">
            <a:spAutoFit/>
          </a:bodyPr>
          <a:lstStyle/>
          <a:p>
            <a:pPr marL="285750" lvl="7" indent="-285750">
              <a:lnSpc>
                <a:spcPct val="150000"/>
              </a:lnSpc>
              <a:buClr>
                <a:srgbClr val="C00000"/>
              </a:buClr>
              <a:buSzPct val="100000"/>
              <a:buFont typeface="Courier New" panose="02070309020205020404" pitchFamily="49" charset="0"/>
              <a:buChar char="o"/>
            </a:pPr>
            <a:r>
              <a:rPr lang="bg-BG" sz="1600" dirty="0">
                <a:solidFill>
                  <a:srgbClr val="C00000"/>
                </a:solidFill>
                <a:latin typeface="Roboto"/>
                <a:ea typeface="Roboto"/>
                <a:cs typeface="Roboto"/>
                <a:sym typeface="Roboto"/>
              </a:rPr>
              <a:t>3</a:t>
            </a:r>
            <a:r>
              <a:rPr lang="en-US" sz="1600" dirty="0">
                <a:solidFill>
                  <a:srgbClr val="C00000"/>
                </a:solidFill>
                <a:latin typeface="Roboto"/>
                <a:ea typeface="Roboto"/>
                <a:cs typeface="Roboto"/>
                <a:sym typeface="Roboto"/>
              </a:rPr>
              <a:t>D </a:t>
            </a:r>
            <a:r>
              <a:rPr lang="bg-BG" sz="1600" dirty="0">
                <a:solidFill>
                  <a:srgbClr val="C00000"/>
                </a:solidFill>
                <a:latin typeface="Roboto"/>
                <a:ea typeface="Roboto"/>
                <a:cs typeface="Roboto"/>
                <a:sym typeface="Roboto"/>
              </a:rPr>
              <a:t>Проектиране</a:t>
            </a:r>
          </a:p>
        </p:txBody>
      </p:sp>
      <p:sp>
        <p:nvSpPr>
          <p:cNvPr id="4" name="Rectangle 3"/>
          <p:cNvSpPr/>
          <p:nvPr/>
        </p:nvSpPr>
        <p:spPr>
          <a:xfrm>
            <a:off x="4474740" y="2920298"/>
            <a:ext cx="2868093" cy="369332"/>
          </a:xfrm>
          <a:prstGeom prst="rect">
            <a:avLst/>
          </a:prstGeom>
        </p:spPr>
        <p:txBody>
          <a:bodyPr wrap="none">
            <a:spAutoFit/>
          </a:bodyPr>
          <a:lstStyle/>
          <a:p>
            <a:r>
              <a:rPr lang="bg-BG" sz="1800" dirty="0" smtClean="0">
                <a:solidFill>
                  <a:srgbClr val="C00000"/>
                </a:solidFill>
                <a:latin typeface="Roboto"/>
                <a:ea typeface="Roboto"/>
                <a:cs typeface="Roboto"/>
                <a:sym typeface="Roboto"/>
              </a:rPr>
              <a:t>Високи цени на услугата</a:t>
            </a:r>
            <a:endParaRPr lang="bg-BG" sz="1800" dirty="0"/>
          </a:p>
        </p:txBody>
      </p:sp>
      <p:sp>
        <p:nvSpPr>
          <p:cNvPr id="5" name="Right Arrow 4"/>
          <p:cNvSpPr/>
          <p:nvPr/>
        </p:nvSpPr>
        <p:spPr>
          <a:xfrm>
            <a:off x="2926931" y="2780928"/>
            <a:ext cx="1213021" cy="648072"/>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bg-BG"/>
          </a:p>
        </p:txBody>
      </p:sp>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D8D8D8"/>
        </a:solidFill>
        <a:effectLst/>
      </p:bgPr>
    </p:bg>
    <p:spTree>
      <p:nvGrpSpPr>
        <p:cNvPr id="1" name="Shape 120"/>
        <p:cNvGrpSpPr/>
        <p:nvPr/>
      </p:nvGrpSpPr>
      <p:grpSpPr>
        <a:xfrm>
          <a:off x="0" y="0"/>
          <a:ext cx="0" cy="0"/>
          <a:chOff x="0" y="0"/>
          <a:chExt cx="0" cy="0"/>
        </a:xfrm>
      </p:grpSpPr>
      <p:sp>
        <p:nvSpPr>
          <p:cNvPr id="121" name="Shape 121"/>
          <p:cNvSpPr/>
          <p:nvPr/>
        </p:nvSpPr>
        <p:spPr>
          <a:xfrm>
            <a:off x="5649" y="0"/>
            <a:ext cx="9144000" cy="1200150"/>
          </a:xfrm>
          <a:prstGeom prst="rect">
            <a:avLst/>
          </a:prstGeom>
          <a:blipFill rotWithShape="1">
            <a:blip r:embed="rId3"/>
            <a:stretch>
              <a:fillRect/>
            </a:stretch>
          </a:blipFill>
          <a:ln>
            <a:noFill/>
          </a:ln>
        </p:spPr>
        <p:txBody>
          <a:bodyPr lIns="91425" tIns="91425" rIns="91425" bIns="91425" anchor="ctr" anchorCtr="0">
            <a:noAutofit/>
          </a:bodyPr>
          <a:lstStyle/>
          <a:p>
            <a:pPr>
              <a:spcBef>
                <a:spcPts val="0"/>
              </a:spcBef>
              <a:buNone/>
            </a:pPr>
            <a:endParaRPr dirty="0"/>
          </a:p>
        </p:txBody>
      </p:sp>
      <p:sp>
        <p:nvSpPr>
          <p:cNvPr id="122" name="Shape 122"/>
          <p:cNvSpPr txBox="1"/>
          <p:nvPr/>
        </p:nvSpPr>
        <p:spPr>
          <a:xfrm>
            <a:off x="395534" y="1412774"/>
            <a:ext cx="8352928" cy="523219"/>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3F3F3F"/>
              </a:buClr>
              <a:buSzPct val="25000"/>
              <a:buFont typeface="Roboto"/>
              <a:buNone/>
            </a:pPr>
            <a:r>
              <a:rPr lang="bg-BG" sz="2800" b="0" i="0" u="none" strike="noStrike" cap="none" baseline="0">
                <a:solidFill>
                  <a:srgbClr val="3F3F3F"/>
                </a:solidFill>
                <a:latin typeface="Roboto"/>
                <a:ea typeface="Roboto"/>
                <a:cs typeface="Roboto"/>
                <a:sym typeface="Roboto"/>
                <a:rtl val="0"/>
              </a:rPr>
              <a:t>Защо България?</a:t>
            </a:r>
          </a:p>
        </p:txBody>
      </p:sp>
      <p:cxnSp>
        <p:nvCxnSpPr>
          <p:cNvPr id="123" name="Shape 123"/>
          <p:cNvCxnSpPr/>
          <p:nvPr/>
        </p:nvCxnSpPr>
        <p:spPr>
          <a:xfrm>
            <a:off x="251518" y="1935996"/>
            <a:ext cx="8640960" cy="0"/>
          </a:xfrm>
          <a:prstGeom prst="straightConnector1">
            <a:avLst/>
          </a:prstGeom>
          <a:noFill/>
          <a:ln w="9525" cap="flat">
            <a:solidFill>
              <a:srgbClr val="BFBFBF"/>
            </a:solidFill>
            <a:prstDash val="solid"/>
            <a:round/>
            <a:headEnd type="none" w="med" len="med"/>
            <a:tailEnd type="none" w="med" len="med"/>
          </a:ln>
        </p:spPr>
      </p:cxnSp>
      <p:sp>
        <p:nvSpPr>
          <p:cNvPr id="124" name="Shape 124"/>
          <p:cNvSpPr txBox="1"/>
          <p:nvPr/>
        </p:nvSpPr>
        <p:spPr>
          <a:xfrm>
            <a:off x="395533" y="2492896"/>
            <a:ext cx="7691596" cy="2585322"/>
          </a:xfrm>
          <a:prstGeom prst="rect">
            <a:avLst/>
          </a:prstGeom>
          <a:noFill/>
          <a:ln>
            <a:noFill/>
          </a:ln>
        </p:spPr>
        <p:txBody>
          <a:bodyPr lIns="91425" tIns="45700" rIns="91425" bIns="45700" anchor="t" anchorCtr="0">
            <a:noAutofit/>
          </a:bodyPr>
          <a:lstStyle/>
          <a:p>
            <a:pPr marL="285750" marR="0" lvl="0" indent="-285750" algn="l" rtl="0">
              <a:lnSpc>
                <a:spcPct val="150000"/>
              </a:lnSpc>
              <a:spcBef>
                <a:spcPts val="0"/>
              </a:spcBef>
              <a:spcAft>
                <a:spcPts val="0"/>
              </a:spcAft>
              <a:buClr>
                <a:srgbClr val="C00000"/>
              </a:buClr>
              <a:buSzPct val="100000"/>
              <a:buFont typeface="Roboto"/>
              <a:buChar char="❑"/>
            </a:pPr>
            <a:r>
              <a:rPr lang="bg-BG" sz="1800" b="0" i="0" u="none" strike="noStrike" cap="none" baseline="0" dirty="0">
                <a:solidFill>
                  <a:srgbClr val="C00000"/>
                </a:solidFill>
                <a:latin typeface="Roboto"/>
                <a:ea typeface="Roboto"/>
                <a:cs typeface="Roboto"/>
                <a:sym typeface="Roboto"/>
                <a:rtl val="0"/>
              </a:rPr>
              <a:t>Ниски цени (много ниски цени!)</a:t>
            </a:r>
          </a:p>
          <a:p>
            <a:pPr marL="285750" marR="0" lvl="0" indent="-285750" algn="l" rtl="0">
              <a:lnSpc>
                <a:spcPct val="150000"/>
              </a:lnSpc>
              <a:spcBef>
                <a:spcPts val="0"/>
              </a:spcBef>
              <a:spcAft>
                <a:spcPts val="0"/>
              </a:spcAft>
              <a:buClr>
                <a:srgbClr val="C00000"/>
              </a:buClr>
              <a:buSzPct val="100000"/>
              <a:buFont typeface="Roboto"/>
              <a:buChar char="❑"/>
            </a:pPr>
            <a:r>
              <a:rPr lang="bg-BG" sz="1800" b="0" i="0" u="none" strike="noStrike" cap="none" baseline="0" dirty="0">
                <a:solidFill>
                  <a:srgbClr val="C00000"/>
                </a:solidFill>
                <a:latin typeface="Roboto"/>
                <a:ea typeface="Roboto"/>
                <a:cs typeface="Roboto"/>
                <a:sym typeface="Roboto"/>
                <a:rtl val="0"/>
              </a:rPr>
              <a:t>Еквивалентно качество</a:t>
            </a:r>
          </a:p>
          <a:p>
            <a:pPr marL="285750" marR="0" lvl="0" indent="-285750" algn="l" rtl="0">
              <a:lnSpc>
                <a:spcPct val="150000"/>
              </a:lnSpc>
              <a:spcBef>
                <a:spcPts val="0"/>
              </a:spcBef>
              <a:spcAft>
                <a:spcPts val="0"/>
              </a:spcAft>
              <a:buClr>
                <a:srgbClr val="C00000"/>
              </a:buClr>
              <a:buSzPct val="100000"/>
              <a:buFont typeface="Roboto"/>
              <a:buChar char="❑"/>
            </a:pPr>
            <a:r>
              <a:rPr lang="bg-BG" sz="1800" b="0" i="0" u="none" strike="noStrike" cap="none" baseline="0" dirty="0">
                <a:solidFill>
                  <a:srgbClr val="C00000"/>
                </a:solidFill>
                <a:latin typeface="Roboto"/>
                <a:ea typeface="Roboto"/>
                <a:cs typeface="Roboto"/>
                <a:sym typeface="Roboto"/>
                <a:rtl val="0"/>
              </a:rPr>
              <a:t>Персонално отношение към проекта</a:t>
            </a:r>
          </a:p>
          <a:p>
            <a:pPr marL="285750" marR="0" lvl="0" indent="-285750" algn="l" rtl="0">
              <a:lnSpc>
                <a:spcPct val="150000"/>
              </a:lnSpc>
              <a:spcBef>
                <a:spcPts val="0"/>
              </a:spcBef>
              <a:spcAft>
                <a:spcPts val="0"/>
              </a:spcAft>
              <a:buClr>
                <a:srgbClr val="C00000"/>
              </a:buClr>
              <a:buSzPct val="100000"/>
              <a:buFont typeface="Roboto"/>
              <a:buChar char="❑"/>
            </a:pPr>
            <a:r>
              <a:rPr lang="bg-BG" sz="1800" b="0" i="0" u="none" strike="noStrike" cap="none" baseline="0" dirty="0">
                <a:solidFill>
                  <a:srgbClr val="C00000"/>
                </a:solidFill>
                <a:latin typeface="Roboto"/>
                <a:ea typeface="Roboto"/>
                <a:cs typeface="Roboto"/>
                <a:sym typeface="Roboto"/>
                <a:rtl val="0"/>
              </a:rPr>
              <a:t>Добри специалисти</a:t>
            </a:r>
          </a:p>
          <a:p>
            <a:pPr marL="285750" marR="0" lvl="0" indent="-285750" algn="l" rtl="0">
              <a:lnSpc>
                <a:spcPct val="150000"/>
              </a:lnSpc>
              <a:spcBef>
                <a:spcPts val="0"/>
              </a:spcBef>
              <a:spcAft>
                <a:spcPts val="0"/>
              </a:spcAft>
              <a:buClr>
                <a:srgbClr val="C00000"/>
              </a:buClr>
              <a:buSzPct val="100000"/>
              <a:buFont typeface="Roboto"/>
              <a:buChar char="❑"/>
            </a:pPr>
            <a:r>
              <a:rPr lang="bg-BG" sz="1800" b="0" i="0" u="none" strike="noStrike" cap="none" baseline="0" dirty="0">
                <a:solidFill>
                  <a:srgbClr val="C00000"/>
                </a:solidFill>
                <a:latin typeface="Roboto"/>
                <a:ea typeface="Roboto"/>
                <a:cs typeface="Roboto"/>
                <a:sym typeface="Roboto"/>
                <a:rtl val="0"/>
              </a:rPr>
              <a:t>Индивидуален подход</a:t>
            </a:r>
          </a:p>
          <a:p>
            <a:pPr marL="285750" marR="0" lvl="0" indent="-285750" algn="l" rtl="0">
              <a:lnSpc>
                <a:spcPct val="150000"/>
              </a:lnSpc>
              <a:spcBef>
                <a:spcPts val="0"/>
              </a:spcBef>
              <a:spcAft>
                <a:spcPts val="0"/>
              </a:spcAft>
              <a:buClr>
                <a:srgbClr val="C00000"/>
              </a:buClr>
              <a:buSzPct val="100000"/>
              <a:buFont typeface="Roboto"/>
              <a:buChar char="❑"/>
            </a:pPr>
            <a:r>
              <a:rPr lang="bg-BG" sz="1800" b="0" i="0" u="none" strike="noStrike" cap="none" baseline="0" dirty="0">
                <a:solidFill>
                  <a:srgbClr val="C00000"/>
                </a:solidFill>
                <a:latin typeface="Roboto"/>
                <a:ea typeface="Roboto"/>
                <a:cs typeface="Roboto"/>
                <a:sym typeface="Roboto"/>
                <a:rtl val="0"/>
              </a:rPr>
              <a:t>Бърза доставка</a:t>
            </a:r>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18777" y="4221088"/>
            <a:ext cx="3168352" cy="2191444"/>
          </a:xfrm>
          <a:prstGeom prst="rect">
            <a:avLst/>
          </a:prstGeom>
        </p:spPr>
      </p:pic>
    </p:spTree>
    <p:extLst>
      <p:ext uri="{BB962C8B-B14F-4D97-AF65-F5344CB8AC3E}">
        <p14:creationId xmlns:p14="http://schemas.microsoft.com/office/powerpoint/2010/main" val="2959972236"/>
      </p:ext>
    </p:extLst>
  </p:cSld>
  <p:clrMapOvr>
    <a:masterClrMapping/>
  </p:clrMapOvr>
  <p:transition spd="slow">
    <p:cut/>
  </p:transition>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D8D8D8"/>
        </a:solidFill>
        <a:effectLst/>
      </p:bgPr>
    </p:bg>
    <p:spTree>
      <p:nvGrpSpPr>
        <p:cNvPr id="1" name="Shape 128"/>
        <p:cNvGrpSpPr/>
        <p:nvPr/>
      </p:nvGrpSpPr>
      <p:grpSpPr>
        <a:xfrm>
          <a:off x="0" y="0"/>
          <a:ext cx="0" cy="0"/>
          <a:chOff x="0" y="0"/>
          <a:chExt cx="0" cy="0"/>
        </a:xfrm>
      </p:grpSpPr>
      <p:sp>
        <p:nvSpPr>
          <p:cNvPr id="129" name="Shape 129"/>
          <p:cNvSpPr/>
          <p:nvPr/>
        </p:nvSpPr>
        <p:spPr>
          <a:xfrm>
            <a:off x="5649" y="0"/>
            <a:ext cx="9144000" cy="1200150"/>
          </a:xfrm>
          <a:prstGeom prst="rect">
            <a:avLst/>
          </a:prstGeom>
          <a:blipFill rotWithShape="1">
            <a:blip r:embed="rId3"/>
            <a:stretch>
              <a:fillRect/>
            </a:stretch>
          </a:blipFill>
          <a:ln>
            <a:noFill/>
          </a:ln>
        </p:spPr>
        <p:txBody>
          <a:bodyPr lIns="91425" tIns="91425" rIns="91425" bIns="91425" anchor="ctr" anchorCtr="0">
            <a:noAutofit/>
          </a:bodyPr>
          <a:lstStyle/>
          <a:p>
            <a:pPr>
              <a:spcBef>
                <a:spcPts val="0"/>
              </a:spcBef>
              <a:buNone/>
            </a:pPr>
            <a:endParaRPr dirty="0"/>
          </a:p>
        </p:txBody>
      </p:sp>
      <p:sp>
        <p:nvSpPr>
          <p:cNvPr id="130" name="Shape 130"/>
          <p:cNvSpPr txBox="1"/>
          <p:nvPr/>
        </p:nvSpPr>
        <p:spPr>
          <a:xfrm>
            <a:off x="395534" y="1412774"/>
            <a:ext cx="8352928" cy="523219"/>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3F3F3F"/>
              </a:buClr>
              <a:buSzPct val="25000"/>
              <a:buFont typeface="Roboto"/>
              <a:buNone/>
            </a:pPr>
            <a:r>
              <a:rPr lang="bg-BG" sz="2800" b="0" i="0" u="none" strike="noStrike" cap="none" baseline="0">
                <a:solidFill>
                  <a:srgbClr val="3F3F3F"/>
                </a:solidFill>
                <a:latin typeface="Roboto"/>
                <a:ea typeface="Roboto"/>
                <a:cs typeface="Roboto"/>
                <a:sym typeface="Roboto"/>
                <a:rtl val="0"/>
              </a:rPr>
              <a:t>Приложения – Българския пример</a:t>
            </a:r>
          </a:p>
        </p:txBody>
      </p:sp>
      <p:cxnSp>
        <p:nvCxnSpPr>
          <p:cNvPr id="131" name="Shape 131"/>
          <p:cNvCxnSpPr/>
          <p:nvPr/>
        </p:nvCxnSpPr>
        <p:spPr>
          <a:xfrm>
            <a:off x="251518" y="2010495"/>
            <a:ext cx="8640960" cy="0"/>
          </a:xfrm>
          <a:prstGeom prst="straightConnector1">
            <a:avLst/>
          </a:prstGeom>
          <a:noFill/>
          <a:ln w="9525" cap="flat">
            <a:solidFill>
              <a:srgbClr val="BFBFBF"/>
            </a:solidFill>
            <a:prstDash val="solid"/>
            <a:round/>
            <a:headEnd type="none" w="med" len="med"/>
            <a:tailEnd type="none" w="med" len="med"/>
          </a:ln>
        </p:spPr>
      </p:cxnSp>
      <p:sp>
        <p:nvSpPr>
          <p:cNvPr id="132" name="Shape 132"/>
          <p:cNvSpPr/>
          <p:nvPr/>
        </p:nvSpPr>
        <p:spPr>
          <a:xfrm>
            <a:off x="441031" y="2052367"/>
            <a:ext cx="3024335" cy="461664"/>
          </a:xfrm>
          <a:prstGeom prst="rect">
            <a:avLst/>
          </a:prstGeom>
          <a:noFill/>
          <a:ln>
            <a:noFill/>
          </a:ln>
        </p:spPr>
        <p:txBody>
          <a:bodyPr lIns="91425" tIns="45700" rIns="91425" bIns="45700" anchor="t" anchorCtr="0">
            <a:noAutofit/>
          </a:bodyPr>
          <a:lstStyle/>
          <a:p>
            <a:pPr marL="285750" marR="0" lvl="0" indent="-285750" algn="l" rtl="0">
              <a:lnSpc>
                <a:spcPct val="150000"/>
              </a:lnSpc>
              <a:spcBef>
                <a:spcPts val="0"/>
              </a:spcBef>
              <a:spcAft>
                <a:spcPts val="0"/>
              </a:spcAft>
              <a:buClr>
                <a:srgbClr val="C00000"/>
              </a:buClr>
              <a:buSzPct val="100000"/>
              <a:buFont typeface="Roboto"/>
              <a:buChar char="❑"/>
            </a:pPr>
            <a:r>
              <a:rPr lang="bg-BG" sz="1600" b="0" i="0" u="none" strike="noStrike" cap="none" baseline="0" dirty="0">
                <a:solidFill>
                  <a:srgbClr val="C00000"/>
                </a:solidFill>
                <a:latin typeface="Roboto"/>
                <a:ea typeface="Roboto"/>
                <a:cs typeface="Roboto"/>
                <a:sym typeface="Roboto"/>
                <a:rtl val="0"/>
              </a:rPr>
              <a:t>Бързо Прототипиране</a:t>
            </a:r>
          </a:p>
        </p:txBody>
      </p:sp>
      <p:sp>
        <p:nvSpPr>
          <p:cNvPr id="133" name="Shape 133"/>
          <p:cNvSpPr/>
          <p:nvPr/>
        </p:nvSpPr>
        <p:spPr>
          <a:xfrm>
            <a:off x="1201725" y="2699489"/>
            <a:ext cx="1406152" cy="369332"/>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3F3F3F"/>
              </a:buClr>
              <a:buSzPct val="25000"/>
              <a:buFont typeface="Roboto"/>
              <a:buNone/>
            </a:pPr>
            <a:r>
              <a:rPr lang="bg-BG" sz="1400" b="0" i="0" u="none" strike="noStrike" cap="none" baseline="0">
                <a:solidFill>
                  <a:srgbClr val="3F3F3F"/>
                </a:solidFill>
                <a:latin typeface="Roboto"/>
                <a:ea typeface="Roboto"/>
                <a:cs typeface="Roboto"/>
                <a:sym typeface="Roboto"/>
                <a:rtl val="0"/>
              </a:rPr>
              <a:t>Нова Идея </a:t>
            </a:r>
          </a:p>
        </p:txBody>
      </p:sp>
      <p:sp>
        <p:nvSpPr>
          <p:cNvPr id="134" name="Shape 134"/>
          <p:cNvSpPr/>
          <p:nvPr/>
        </p:nvSpPr>
        <p:spPr>
          <a:xfrm>
            <a:off x="4342202" y="2702382"/>
            <a:ext cx="701082" cy="290650"/>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3F3F3F"/>
              </a:buClr>
              <a:buSzPct val="25000"/>
              <a:buFont typeface="Roboto"/>
              <a:buNone/>
            </a:pPr>
            <a:r>
              <a:rPr lang="bg-BG" sz="1400" b="0" i="0" u="none" strike="noStrike" cap="none" baseline="0">
                <a:solidFill>
                  <a:srgbClr val="3F3F3F"/>
                </a:solidFill>
                <a:latin typeface="Roboto"/>
                <a:ea typeface="Roboto"/>
                <a:cs typeface="Roboto"/>
                <a:sym typeface="Roboto"/>
                <a:rtl val="0"/>
              </a:rPr>
              <a:t>Тест</a:t>
            </a:r>
          </a:p>
        </p:txBody>
      </p:sp>
      <p:sp>
        <p:nvSpPr>
          <p:cNvPr id="135" name="Shape 135"/>
          <p:cNvSpPr/>
          <p:nvPr/>
        </p:nvSpPr>
        <p:spPr>
          <a:xfrm>
            <a:off x="2257202" y="2699233"/>
            <a:ext cx="503799" cy="293797"/>
          </a:xfrm>
          <a:prstGeom prst="rightArrow">
            <a:avLst>
              <a:gd name="adj1" fmla="val 50000"/>
              <a:gd name="adj2" fmla="val 50000"/>
            </a:avLst>
          </a:prstGeom>
          <a:gradFill>
            <a:gsLst>
              <a:gs pos="0">
                <a:srgbClr val="BBBBBB"/>
              </a:gs>
              <a:gs pos="35000">
                <a:srgbClr val="CFCFCF"/>
              </a:gs>
              <a:gs pos="100000">
                <a:srgbClr val="EEEEEE"/>
              </a:gs>
            </a:gsLst>
            <a:lin ang="16200000" scaled="0"/>
          </a:gradFill>
          <a:ln w="9525" cap="flat">
            <a:solidFill>
              <a:schemeClr val="dk1"/>
            </a:solidFill>
            <a:prstDash val="solid"/>
            <a:round/>
            <a:headEnd type="none" w="med" len="med"/>
            <a:tailEnd type="none" w="med" len="med"/>
          </a:ln>
        </p:spPr>
        <p:txBody>
          <a:bodyPr lIns="91425" tIns="45700" rIns="91425" bIns="45700"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dirty="0">
              <a:solidFill>
                <a:srgbClr val="000000"/>
              </a:solidFill>
              <a:latin typeface="Arial"/>
              <a:ea typeface="Arial"/>
              <a:cs typeface="Arial"/>
              <a:sym typeface="Arial"/>
              <a:rtl val="0"/>
            </a:endParaRPr>
          </a:p>
        </p:txBody>
      </p:sp>
      <p:sp>
        <p:nvSpPr>
          <p:cNvPr id="136" name="Shape 136"/>
          <p:cNvSpPr/>
          <p:nvPr/>
        </p:nvSpPr>
        <p:spPr>
          <a:xfrm>
            <a:off x="2786253" y="2699233"/>
            <a:ext cx="1116769" cy="369332"/>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3F3F3F"/>
              </a:buClr>
              <a:buSzPct val="25000"/>
              <a:buFont typeface="Roboto"/>
              <a:buNone/>
            </a:pPr>
            <a:r>
              <a:rPr lang="bg-BG" sz="1400" b="0" i="0" u="none" strike="noStrike" cap="none" baseline="0" dirty="0">
                <a:solidFill>
                  <a:srgbClr val="3F3F3F"/>
                </a:solidFill>
                <a:latin typeface="Roboto"/>
                <a:ea typeface="Roboto"/>
                <a:cs typeface="Roboto"/>
                <a:sym typeface="Roboto"/>
                <a:rtl val="0"/>
              </a:rPr>
              <a:t>Прототип </a:t>
            </a:r>
          </a:p>
        </p:txBody>
      </p:sp>
      <p:sp>
        <p:nvSpPr>
          <p:cNvPr id="137" name="Shape 137"/>
          <p:cNvSpPr/>
          <p:nvPr/>
        </p:nvSpPr>
        <p:spPr>
          <a:xfrm>
            <a:off x="3756054" y="3022399"/>
            <a:ext cx="469999" cy="369332"/>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3F3F3F"/>
              </a:buClr>
              <a:buSzPct val="25000"/>
              <a:buFont typeface="Roboto"/>
              <a:buNone/>
            </a:pPr>
            <a:r>
              <a:rPr lang="bg-BG" sz="1400" b="0" i="0" u="none" strike="noStrike" cap="none" baseline="0">
                <a:solidFill>
                  <a:srgbClr val="3F3F3F"/>
                </a:solidFill>
                <a:latin typeface="Roboto"/>
                <a:ea typeface="Roboto"/>
                <a:cs typeface="Roboto"/>
                <a:sym typeface="Roboto"/>
                <a:rtl val="0"/>
              </a:rPr>
              <a:t>Не</a:t>
            </a:r>
          </a:p>
        </p:txBody>
      </p:sp>
      <p:sp>
        <p:nvSpPr>
          <p:cNvPr id="138" name="Shape 138"/>
          <p:cNvSpPr/>
          <p:nvPr/>
        </p:nvSpPr>
        <p:spPr>
          <a:xfrm>
            <a:off x="5459341" y="2699233"/>
            <a:ext cx="478016" cy="369332"/>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3F3F3F"/>
              </a:buClr>
              <a:buSzPct val="25000"/>
              <a:buFont typeface="Roboto"/>
              <a:buNone/>
            </a:pPr>
            <a:r>
              <a:rPr lang="bg-BG" sz="1400" b="0" i="0" u="none" strike="noStrike" cap="none" baseline="0">
                <a:solidFill>
                  <a:srgbClr val="3F3F3F"/>
                </a:solidFill>
                <a:latin typeface="Roboto"/>
                <a:ea typeface="Roboto"/>
                <a:cs typeface="Roboto"/>
                <a:sym typeface="Roboto"/>
                <a:rtl val="0"/>
              </a:rPr>
              <a:t>Да</a:t>
            </a:r>
          </a:p>
        </p:txBody>
      </p:sp>
      <p:sp>
        <p:nvSpPr>
          <p:cNvPr id="139" name="Shape 139"/>
          <p:cNvSpPr/>
          <p:nvPr/>
        </p:nvSpPr>
        <p:spPr>
          <a:xfrm rot="10800000">
            <a:off x="3344637" y="2994004"/>
            <a:ext cx="1228648" cy="488913"/>
          </a:xfrm>
          <a:prstGeom prst="curvedDownArrow">
            <a:avLst>
              <a:gd name="adj1" fmla="val 25000"/>
              <a:gd name="adj2" fmla="val 50000"/>
              <a:gd name="adj3" fmla="val 25000"/>
            </a:avLst>
          </a:prstGeom>
          <a:gradFill>
            <a:gsLst>
              <a:gs pos="0">
                <a:srgbClr val="BBBBBB"/>
              </a:gs>
              <a:gs pos="35000">
                <a:srgbClr val="CFCFCF"/>
              </a:gs>
              <a:gs pos="100000">
                <a:srgbClr val="EEEEEE"/>
              </a:gs>
            </a:gsLst>
            <a:lin ang="16200000" scaled="0"/>
          </a:gradFill>
          <a:ln w="9525" cap="flat">
            <a:solidFill>
              <a:schemeClr val="dk1"/>
            </a:solidFill>
            <a:prstDash val="solid"/>
            <a:round/>
            <a:headEnd type="none" w="med" len="med"/>
            <a:tailEnd type="none" w="med" len="med"/>
          </a:ln>
        </p:spPr>
        <p:txBody>
          <a:bodyPr lIns="91425" tIns="45700" rIns="91425" bIns="45700"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dirty="0">
              <a:solidFill>
                <a:srgbClr val="000000"/>
              </a:solidFill>
              <a:latin typeface="Arial"/>
              <a:ea typeface="Arial"/>
              <a:cs typeface="Arial"/>
              <a:sym typeface="Arial"/>
              <a:rtl val="0"/>
            </a:endParaRPr>
          </a:p>
        </p:txBody>
      </p:sp>
      <p:sp>
        <p:nvSpPr>
          <p:cNvPr id="140" name="Shape 140"/>
          <p:cNvSpPr/>
          <p:nvPr/>
        </p:nvSpPr>
        <p:spPr>
          <a:xfrm>
            <a:off x="2795057" y="2507751"/>
            <a:ext cx="2664283" cy="1078692"/>
          </a:xfrm>
          <a:prstGeom prst="wedgeRectCallout">
            <a:avLst>
              <a:gd name="adj1" fmla="val -20833"/>
              <a:gd name="adj2" fmla="val 62500"/>
            </a:avLst>
          </a:prstGeom>
          <a:noFill/>
          <a:ln w="9525" cap="flat">
            <a:solidFill>
              <a:srgbClr val="C00000">
                <a:alpha val="73333"/>
              </a:srgbClr>
            </a:solidFill>
            <a:prstDash val="solid"/>
            <a:round/>
            <a:headEnd type="none" w="med" len="med"/>
            <a:tailEnd type="none" w="med" len="med"/>
          </a:ln>
        </p:spPr>
        <p:txBody>
          <a:bodyPr lIns="91425" tIns="45700" rIns="91425" bIns="45700"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dirty="0">
              <a:solidFill>
                <a:srgbClr val="000000"/>
              </a:solidFill>
              <a:latin typeface="Arial"/>
              <a:ea typeface="Arial"/>
              <a:cs typeface="Arial"/>
              <a:sym typeface="Arial"/>
              <a:rtl val="0"/>
            </a:endParaRPr>
          </a:p>
        </p:txBody>
      </p:sp>
      <p:sp>
        <p:nvSpPr>
          <p:cNvPr id="141" name="Shape 141"/>
          <p:cNvSpPr/>
          <p:nvPr/>
        </p:nvSpPr>
        <p:spPr>
          <a:xfrm>
            <a:off x="2961903" y="3653009"/>
            <a:ext cx="1517926" cy="369299"/>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3F3F3F"/>
              </a:buClr>
              <a:buSzPct val="25000"/>
              <a:buFont typeface="Roboto"/>
              <a:buNone/>
            </a:pPr>
            <a:r>
              <a:rPr lang="bg-BG" sz="1400" b="0" i="0" u="none" strike="noStrike" cap="none" baseline="0">
                <a:solidFill>
                  <a:srgbClr val="3F3F3F"/>
                </a:solidFill>
                <a:latin typeface="Roboto"/>
                <a:ea typeface="Roboto"/>
                <a:cs typeface="Roboto"/>
                <a:sym typeface="Roboto"/>
                <a:rtl val="0"/>
              </a:rPr>
              <a:t>Прототипиране</a:t>
            </a:r>
          </a:p>
        </p:txBody>
      </p:sp>
      <p:sp>
        <p:nvSpPr>
          <p:cNvPr id="142" name="Shape 142"/>
          <p:cNvSpPr/>
          <p:nvPr/>
        </p:nvSpPr>
        <p:spPr>
          <a:xfrm>
            <a:off x="6190095" y="2560733"/>
            <a:ext cx="1921917" cy="646331"/>
          </a:xfrm>
          <a:prstGeom prst="rect">
            <a:avLst/>
          </a:prstGeom>
          <a:noFill/>
          <a:ln>
            <a:noFill/>
          </a:ln>
        </p:spPr>
        <p:txBody>
          <a:bodyPr lIns="91425" tIns="45700" rIns="91425" bIns="45700" anchor="t" anchorCtr="0">
            <a:noAutofit/>
          </a:bodyPr>
          <a:lstStyle/>
          <a:p>
            <a:pPr marL="0" marR="0" lvl="0" indent="0" algn="ctr" rtl="0">
              <a:lnSpc>
                <a:spcPct val="100000"/>
              </a:lnSpc>
              <a:spcBef>
                <a:spcPts val="0"/>
              </a:spcBef>
              <a:spcAft>
                <a:spcPts val="0"/>
              </a:spcAft>
              <a:buClr>
                <a:srgbClr val="3F3F3F"/>
              </a:buClr>
              <a:buSzPct val="25000"/>
              <a:buFont typeface="Roboto"/>
              <a:buNone/>
            </a:pPr>
            <a:r>
              <a:rPr lang="bg-BG" sz="1400" b="0" i="0" u="none" strike="noStrike" cap="none" baseline="0">
                <a:solidFill>
                  <a:srgbClr val="3F3F3F"/>
                </a:solidFill>
                <a:latin typeface="Roboto"/>
                <a:ea typeface="Roboto"/>
                <a:cs typeface="Roboto"/>
                <a:sym typeface="Roboto"/>
                <a:rtl val="0"/>
              </a:rPr>
              <a:t>Масово просиводство </a:t>
            </a:r>
          </a:p>
        </p:txBody>
      </p:sp>
      <p:sp>
        <p:nvSpPr>
          <p:cNvPr id="143" name="Shape 143"/>
          <p:cNvSpPr/>
          <p:nvPr/>
        </p:nvSpPr>
        <p:spPr>
          <a:xfrm>
            <a:off x="3769370" y="2702382"/>
            <a:ext cx="503799" cy="293797"/>
          </a:xfrm>
          <a:prstGeom prst="rightArrow">
            <a:avLst>
              <a:gd name="adj1" fmla="val 50000"/>
              <a:gd name="adj2" fmla="val 50000"/>
            </a:avLst>
          </a:prstGeom>
          <a:gradFill>
            <a:gsLst>
              <a:gs pos="0">
                <a:srgbClr val="BBBBBB"/>
              </a:gs>
              <a:gs pos="35000">
                <a:srgbClr val="CFCFCF"/>
              </a:gs>
              <a:gs pos="100000">
                <a:srgbClr val="EEEEEE"/>
              </a:gs>
            </a:gsLst>
            <a:lin ang="16200000" scaled="0"/>
          </a:gradFill>
          <a:ln w="9525" cap="flat">
            <a:solidFill>
              <a:schemeClr val="dk1"/>
            </a:solidFill>
            <a:prstDash val="solid"/>
            <a:round/>
            <a:headEnd type="none" w="med" len="med"/>
            <a:tailEnd type="none" w="med" len="med"/>
          </a:ln>
        </p:spPr>
        <p:txBody>
          <a:bodyPr lIns="91425" tIns="45700" rIns="91425" bIns="45700"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dirty="0">
              <a:solidFill>
                <a:srgbClr val="000000"/>
              </a:solidFill>
              <a:latin typeface="Arial"/>
              <a:ea typeface="Arial"/>
              <a:cs typeface="Arial"/>
              <a:sym typeface="Arial"/>
              <a:rtl val="0"/>
            </a:endParaRPr>
          </a:p>
        </p:txBody>
      </p:sp>
      <p:sp>
        <p:nvSpPr>
          <p:cNvPr id="144" name="Shape 144"/>
          <p:cNvSpPr/>
          <p:nvPr/>
        </p:nvSpPr>
        <p:spPr>
          <a:xfrm>
            <a:off x="4881650" y="2699233"/>
            <a:ext cx="503799" cy="293797"/>
          </a:xfrm>
          <a:prstGeom prst="rightArrow">
            <a:avLst>
              <a:gd name="adj1" fmla="val 50000"/>
              <a:gd name="adj2" fmla="val 50000"/>
            </a:avLst>
          </a:prstGeom>
          <a:gradFill>
            <a:gsLst>
              <a:gs pos="0">
                <a:srgbClr val="BBBBBB"/>
              </a:gs>
              <a:gs pos="35000">
                <a:srgbClr val="CFCFCF"/>
              </a:gs>
              <a:gs pos="100000">
                <a:srgbClr val="EEEEEE"/>
              </a:gs>
            </a:gsLst>
            <a:lin ang="16200000" scaled="0"/>
          </a:gradFill>
          <a:ln w="9525" cap="flat">
            <a:solidFill>
              <a:schemeClr val="dk1"/>
            </a:solidFill>
            <a:prstDash val="solid"/>
            <a:round/>
            <a:headEnd type="none" w="med" len="med"/>
            <a:tailEnd type="none" w="med" len="med"/>
          </a:ln>
        </p:spPr>
        <p:txBody>
          <a:bodyPr lIns="91425" tIns="45700" rIns="91425" bIns="45700"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dirty="0">
              <a:solidFill>
                <a:srgbClr val="000000"/>
              </a:solidFill>
              <a:latin typeface="Arial"/>
              <a:ea typeface="Arial"/>
              <a:cs typeface="Arial"/>
              <a:sym typeface="Arial"/>
              <a:rtl val="0"/>
            </a:endParaRPr>
          </a:p>
        </p:txBody>
      </p:sp>
      <p:sp>
        <p:nvSpPr>
          <p:cNvPr id="145" name="Shape 145"/>
          <p:cNvSpPr/>
          <p:nvPr/>
        </p:nvSpPr>
        <p:spPr>
          <a:xfrm>
            <a:off x="5907514" y="2699233"/>
            <a:ext cx="503799" cy="293797"/>
          </a:xfrm>
          <a:prstGeom prst="rightArrow">
            <a:avLst>
              <a:gd name="adj1" fmla="val 50000"/>
              <a:gd name="adj2" fmla="val 50000"/>
            </a:avLst>
          </a:prstGeom>
          <a:gradFill>
            <a:gsLst>
              <a:gs pos="0">
                <a:srgbClr val="BBBBBB"/>
              </a:gs>
              <a:gs pos="35000">
                <a:srgbClr val="CFCFCF"/>
              </a:gs>
              <a:gs pos="100000">
                <a:srgbClr val="EEEEEE"/>
              </a:gs>
            </a:gsLst>
            <a:lin ang="16200000" scaled="0"/>
          </a:gradFill>
          <a:ln w="9525" cap="flat">
            <a:solidFill>
              <a:schemeClr val="dk1"/>
            </a:solidFill>
            <a:prstDash val="solid"/>
            <a:round/>
            <a:headEnd type="none" w="med" len="med"/>
            <a:tailEnd type="none" w="med" len="med"/>
          </a:ln>
        </p:spPr>
        <p:txBody>
          <a:bodyPr lIns="91425" tIns="45700" rIns="91425" bIns="45700" anchor="ctr"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dirty="0">
              <a:solidFill>
                <a:srgbClr val="000000"/>
              </a:solidFill>
              <a:latin typeface="Arial"/>
              <a:ea typeface="Arial"/>
              <a:cs typeface="Arial"/>
              <a:sym typeface="Arial"/>
              <a:rtl val="0"/>
            </a:endParaRPr>
          </a:p>
        </p:txBody>
      </p:sp>
      <p:sp>
        <p:nvSpPr>
          <p:cNvPr id="146" name="Shape 146"/>
          <p:cNvSpPr/>
          <p:nvPr/>
        </p:nvSpPr>
        <p:spPr>
          <a:xfrm>
            <a:off x="-83057" y="4295586"/>
            <a:ext cx="7704854" cy="1440160"/>
          </a:xfrm>
          <a:prstGeom prst="rect">
            <a:avLst/>
          </a:prstGeom>
          <a:noFill/>
          <a:ln>
            <a:noFill/>
          </a:ln>
        </p:spPr>
        <p:txBody>
          <a:bodyPr lIns="91425" tIns="45700" rIns="91425" bIns="45700" anchor="t" anchorCtr="0">
            <a:noAutofit/>
          </a:bodyPr>
          <a:lstStyle/>
          <a:p>
            <a:pPr marL="800100" marR="0" lvl="1" indent="-342900" algn="l" rtl="0">
              <a:lnSpc>
                <a:spcPct val="100000"/>
              </a:lnSpc>
              <a:spcBef>
                <a:spcPts val="0"/>
              </a:spcBef>
              <a:spcAft>
                <a:spcPts val="0"/>
              </a:spcAft>
              <a:buClr>
                <a:srgbClr val="3F3F3F"/>
              </a:buClr>
              <a:buSzPct val="100000"/>
              <a:buFont typeface="Roboto"/>
              <a:buChar char="➢"/>
            </a:pPr>
            <a:r>
              <a:rPr lang="bg-BG" sz="1600" b="1" i="0" u="none" strike="noStrike" cap="none" baseline="0" dirty="0">
                <a:solidFill>
                  <a:srgbClr val="3F3F3F"/>
                </a:solidFill>
                <a:latin typeface="Roboto"/>
                <a:ea typeface="Roboto"/>
                <a:cs typeface="Roboto"/>
                <a:sym typeface="Roboto"/>
                <a:rtl val="0"/>
              </a:rPr>
              <a:t>Бързо създаване на прототип - намаляване на срока за доставка</a:t>
            </a:r>
          </a:p>
          <a:p>
            <a:pPr marL="800100" marR="0" lvl="1" indent="-342900" algn="l" rtl="0">
              <a:lnSpc>
                <a:spcPct val="100000"/>
              </a:lnSpc>
              <a:spcBef>
                <a:spcPts val="0"/>
              </a:spcBef>
              <a:spcAft>
                <a:spcPts val="0"/>
              </a:spcAft>
              <a:buClr>
                <a:srgbClr val="3F3F3F"/>
              </a:buClr>
              <a:buSzPct val="100000"/>
              <a:buFont typeface="Roboto"/>
              <a:buChar char="➢"/>
            </a:pPr>
            <a:r>
              <a:rPr lang="bg-BG" sz="1600" b="1" i="0" u="none" strike="noStrike" cap="none" baseline="0" dirty="0">
                <a:solidFill>
                  <a:srgbClr val="3F3F3F"/>
                </a:solidFill>
                <a:latin typeface="Roboto"/>
                <a:ea typeface="Roboto"/>
                <a:cs typeface="Roboto"/>
                <a:sym typeface="Roboto"/>
                <a:rtl val="0"/>
              </a:rPr>
              <a:t>Качествени материали</a:t>
            </a:r>
          </a:p>
          <a:p>
            <a:pPr marL="800100" marR="0" lvl="1" indent="-342900" algn="l" rtl="0">
              <a:lnSpc>
                <a:spcPct val="100000"/>
              </a:lnSpc>
              <a:spcBef>
                <a:spcPts val="0"/>
              </a:spcBef>
              <a:spcAft>
                <a:spcPts val="0"/>
              </a:spcAft>
              <a:buClr>
                <a:srgbClr val="3F3F3F"/>
              </a:buClr>
              <a:buSzPct val="100000"/>
              <a:buFont typeface="Roboto"/>
              <a:buChar char="➢"/>
            </a:pPr>
            <a:r>
              <a:rPr lang="bg-BG" sz="1600" b="1" i="0" u="none" strike="noStrike" cap="none" baseline="0" dirty="0">
                <a:solidFill>
                  <a:srgbClr val="3F3F3F"/>
                </a:solidFill>
                <a:latin typeface="Roboto"/>
                <a:ea typeface="Roboto"/>
                <a:cs typeface="Roboto"/>
                <a:sym typeface="Roboto"/>
                <a:rtl val="0"/>
              </a:rPr>
              <a:t>Принтиране на няколко версии наведнъж</a:t>
            </a:r>
          </a:p>
          <a:p>
            <a:pPr marL="800100" marR="0" lvl="1" indent="-342900" algn="l" rtl="0">
              <a:lnSpc>
                <a:spcPct val="100000"/>
              </a:lnSpc>
              <a:spcBef>
                <a:spcPts val="0"/>
              </a:spcBef>
              <a:spcAft>
                <a:spcPts val="0"/>
              </a:spcAft>
              <a:buClr>
                <a:srgbClr val="3F3F3F"/>
              </a:buClr>
              <a:buSzPct val="100000"/>
              <a:buFont typeface="Roboto"/>
              <a:buChar char="➢"/>
            </a:pPr>
            <a:r>
              <a:rPr lang="bg-BG" sz="1600" b="1" i="0" u="none" strike="noStrike" cap="none" baseline="0" dirty="0">
                <a:solidFill>
                  <a:srgbClr val="3F3F3F"/>
                </a:solidFill>
                <a:latin typeface="Roboto"/>
                <a:ea typeface="Roboto"/>
                <a:cs typeface="Roboto"/>
                <a:sym typeface="Roboto"/>
                <a:rtl val="0"/>
              </a:rPr>
              <a:t>Създаване на функционални прототипи</a:t>
            </a:r>
          </a:p>
          <a:p>
            <a:pPr marL="800100" marR="0" lvl="1" indent="-342900" algn="l" rtl="0">
              <a:lnSpc>
                <a:spcPct val="100000"/>
              </a:lnSpc>
              <a:spcBef>
                <a:spcPts val="0"/>
              </a:spcBef>
              <a:spcAft>
                <a:spcPts val="0"/>
              </a:spcAft>
              <a:buClr>
                <a:srgbClr val="3F3F3F"/>
              </a:buClr>
              <a:buSzPct val="100000"/>
              <a:buFont typeface="Roboto"/>
              <a:buChar char="➢"/>
            </a:pPr>
            <a:r>
              <a:rPr lang="bg-BG" sz="1600" b="1" i="0" u="none" strike="noStrike" cap="none" baseline="0" dirty="0">
                <a:solidFill>
                  <a:srgbClr val="3F3F3F"/>
                </a:solidFill>
                <a:latin typeface="Roboto"/>
                <a:ea typeface="Roboto"/>
                <a:cs typeface="Roboto"/>
                <a:sym typeface="Roboto"/>
                <a:rtl val="0"/>
              </a:rPr>
              <a:t>Бърз редизайн и повторно тесване</a:t>
            </a:r>
          </a:p>
          <a:p>
            <a:pPr marL="800100" marR="0" lvl="1" indent="-342900" algn="l" rtl="0">
              <a:lnSpc>
                <a:spcPct val="100000"/>
              </a:lnSpc>
              <a:spcBef>
                <a:spcPts val="0"/>
              </a:spcBef>
              <a:spcAft>
                <a:spcPts val="0"/>
              </a:spcAft>
              <a:buClr>
                <a:srgbClr val="3F3F3F"/>
              </a:buClr>
              <a:buSzPct val="100000"/>
              <a:buFont typeface="Roboto"/>
              <a:buChar char="➢"/>
            </a:pPr>
            <a:r>
              <a:rPr lang="bg-BG" sz="1600" b="1" i="0" u="none" strike="noStrike" cap="none" baseline="0" dirty="0">
                <a:solidFill>
                  <a:srgbClr val="3F3F3F"/>
                </a:solidFill>
                <a:latin typeface="Roboto"/>
                <a:ea typeface="Roboto"/>
                <a:cs typeface="Roboto"/>
                <a:sym typeface="Roboto"/>
                <a:rtl val="0"/>
              </a:rPr>
              <a:t>Значително намаляване на разходи</a:t>
            </a:r>
          </a:p>
          <a:p>
            <a:pPr marL="457200" marR="0" lvl="1" indent="0" algn="l" rtl="0">
              <a:lnSpc>
                <a:spcPct val="100000"/>
              </a:lnSpc>
              <a:spcBef>
                <a:spcPts val="0"/>
              </a:spcBef>
              <a:spcAft>
                <a:spcPts val="0"/>
              </a:spcAft>
              <a:buClr>
                <a:srgbClr val="3F3F3F"/>
              </a:buClr>
              <a:buFont typeface="Arial"/>
              <a:buNone/>
            </a:pPr>
            <a:endParaRPr sz="1600" b="0" i="0" u="none" strike="noStrike" cap="none" baseline="0" dirty="0">
              <a:solidFill>
                <a:srgbClr val="3F3F3F"/>
              </a:solidFill>
              <a:latin typeface="Roboto"/>
              <a:ea typeface="Roboto"/>
              <a:cs typeface="Roboto"/>
              <a:sym typeface="Roboto"/>
              <a:rtl val="0"/>
            </a:endParaRPr>
          </a:p>
        </p:txBody>
      </p:sp>
      <p:pic>
        <p:nvPicPr>
          <p:cNvPr id="148" name="Shape 148"/>
          <p:cNvPicPr preferRelativeResize="0"/>
          <p:nvPr/>
        </p:nvPicPr>
        <p:blipFill rotWithShape="1">
          <a:blip r:embed="rId4"/>
          <a:srcRect/>
          <a:stretch/>
        </p:blipFill>
        <p:spPr>
          <a:xfrm>
            <a:off x="7538663" y="3586443"/>
            <a:ext cx="1368823" cy="2056819"/>
          </a:xfrm>
          <a:prstGeom prst="rect">
            <a:avLst/>
          </a:prstGeom>
          <a:noFill/>
          <a:ln>
            <a:noFill/>
          </a:ln>
        </p:spPr>
      </p:pic>
      <p:pic>
        <p:nvPicPr>
          <p:cNvPr id="149" name="Shape 149"/>
          <p:cNvPicPr preferRelativeResize="0"/>
          <p:nvPr/>
        </p:nvPicPr>
        <p:blipFill rotWithShape="1">
          <a:blip r:embed="rId5"/>
          <a:srcRect/>
          <a:stretch/>
        </p:blipFill>
        <p:spPr>
          <a:xfrm>
            <a:off x="6824710" y="5015666"/>
            <a:ext cx="1197203" cy="1784057"/>
          </a:xfrm>
          <a:prstGeom prst="rect">
            <a:avLst/>
          </a:prstGeom>
          <a:noFill/>
          <a:ln>
            <a:noFill/>
          </a:ln>
        </p:spPr>
      </p:pic>
      <p:pic>
        <p:nvPicPr>
          <p:cNvPr id="147" name="Shape 147"/>
          <p:cNvPicPr preferRelativeResize="0"/>
          <p:nvPr/>
        </p:nvPicPr>
        <p:blipFill rotWithShape="1">
          <a:blip r:embed="rId6"/>
          <a:srcRect/>
          <a:stretch/>
        </p:blipFill>
        <p:spPr>
          <a:xfrm>
            <a:off x="5236269" y="4725144"/>
            <a:ext cx="1787127" cy="1507888"/>
          </a:xfrm>
          <a:prstGeom prst="rect">
            <a:avLst/>
          </a:prstGeom>
          <a:noFill/>
          <a:ln>
            <a:noFill/>
          </a:ln>
        </p:spPr>
      </p:pic>
    </p:spTree>
  </p:cSld>
  <p:clrMapOvr>
    <a:masterClrMapping/>
  </p:clrMapOvr>
  <p:transition spd="slow">
    <p:cut/>
  </p:transition>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D8D8D8"/>
        </a:solidFill>
        <a:effectLst/>
      </p:bgPr>
    </p:bg>
    <p:spTree>
      <p:nvGrpSpPr>
        <p:cNvPr id="1" name="Shape 153"/>
        <p:cNvGrpSpPr/>
        <p:nvPr/>
      </p:nvGrpSpPr>
      <p:grpSpPr>
        <a:xfrm>
          <a:off x="0" y="0"/>
          <a:ext cx="0" cy="0"/>
          <a:chOff x="0" y="0"/>
          <a:chExt cx="0" cy="0"/>
        </a:xfrm>
      </p:grpSpPr>
      <p:sp>
        <p:nvSpPr>
          <p:cNvPr id="154" name="Shape 154"/>
          <p:cNvSpPr/>
          <p:nvPr/>
        </p:nvSpPr>
        <p:spPr>
          <a:xfrm>
            <a:off x="5649" y="0"/>
            <a:ext cx="9144000" cy="1200150"/>
          </a:xfrm>
          <a:prstGeom prst="rect">
            <a:avLst/>
          </a:prstGeom>
          <a:blipFill rotWithShape="1">
            <a:blip r:embed="rId3"/>
            <a:stretch>
              <a:fillRect/>
            </a:stretch>
          </a:blipFill>
          <a:ln>
            <a:noFill/>
          </a:ln>
        </p:spPr>
        <p:txBody>
          <a:bodyPr lIns="91425" tIns="91425" rIns="91425" bIns="91425" anchor="ctr" anchorCtr="0">
            <a:noAutofit/>
          </a:bodyPr>
          <a:lstStyle/>
          <a:p>
            <a:pPr>
              <a:spcBef>
                <a:spcPts val="0"/>
              </a:spcBef>
              <a:buNone/>
            </a:pPr>
            <a:endParaRPr dirty="0"/>
          </a:p>
        </p:txBody>
      </p:sp>
      <p:sp>
        <p:nvSpPr>
          <p:cNvPr id="155" name="Shape 155"/>
          <p:cNvSpPr txBox="1"/>
          <p:nvPr/>
        </p:nvSpPr>
        <p:spPr>
          <a:xfrm>
            <a:off x="395534" y="1412774"/>
            <a:ext cx="8352928" cy="523219"/>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3F3F3F"/>
              </a:buClr>
              <a:buSzPct val="25000"/>
              <a:buFont typeface="Roboto"/>
              <a:buNone/>
            </a:pPr>
            <a:r>
              <a:rPr lang="bg-BG" sz="2800" b="0" i="0" u="none" strike="noStrike" cap="none" baseline="0">
                <a:solidFill>
                  <a:srgbClr val="3F3F3F"/>
                </a:solidFill>
                <a:latin typeface="Roboto"/>
                <a:ea typeface="Roboto"/>
                <a:cs typeface="Roboto"/>
                <a:sym typeface="Roboto"/>
                <a:rtl val="0"/>
              </a:rPr>
              <a:t>Приложения – Българския</a:t>
            </a:r>
            <a:r>
              <a:rPr lang="bg-BG" sz="2800">
                <a:solidFill>
                  <a:srgbClr val="3F3F3F"/>
                </a:solidFill>
                <a:latin typeface="Roboto"/>
                <a:ea typeface="Roboto"/>
                <a:cs typeface="Roboto"/>
                <a:sym typeface="Roboto"/>
                <a:rtl val="0"/>
              </a:rPr>
              <a:t>т</a:t>
            </a:r>
            <a:r>
              <a:rPr lang="bg-BG" sz="2800" b="0" i="0" u="none" strike="noStrike" cap="none" baseline="0">
                <a:solidFill>
                  <a:srgbClr val="3F3F3F"/>
                </a:solidFill>
                <a:latin typeface="Roboto"/>
                <a:ea typeface="Roboto"/>
                <a:cs typeface="Roboto"/>
                <a:sym typeface="Roboto"/>
                <a:rtl val="0"/>
              </a:rPr>
              <a:t> пример</a:t>
            </a:r>
          </a:p>
        </p:txBody>
      </p:sp>
      <p:cxnSp>
        <p:nvCxnSpPr>
          <p:cNvPr id="156" name="Shape 156"/>
          <p:cNvCxnSpPr/>
          <p:nvPr/>
        </p:nvCxnSpPr>
        <p:spPr>
          <a:xfrm>
            <a:off x="251518" y="1935996"/>
            <a:ext cx="8640960" cy="0"/>
          </a:xfrm>
          <a:prstGeom prst="straightConnector1">
            <a:avLst/>
          </a:prstGeom>
          <a:noFill/>
          <a:ln w="9525" cap="flat">
            <a:solidFill>
              <a:srgbClr val="BFBFBF"/>
            </a:solidFill>
            <a:prstDash val="solid"/>
            <a:round/>
            <a:headEnd type="none" w="med" len="med"/>
            <a:tailEnd type="none" w="med" len="med"/>
          </a:ln>
        </p:spPr>
      </p:cxnSp>
      <p:sp>
        <p:nvSpPr>
          <p:cNvPr id="158" name="Shape 158"/>
          <p:cNvSpPr/>
          <p:nvPr/>
        </p:nvSpPr>
        <p:spPr>
          <a:xfrm>
            <a:off x="518312" y="5013176"/>
            <a:ext cx="4720712" cy="1200329"/>
          </a:xfrm>
          <a:prstGeom prst="rect">
            <a:avLst/>
          </a:prstGeom>
          <a:noFill/>
          <a:ln>
            <a:noFill/>
          </a:ln>
        </p:spPr>
        <p:txBody>
          <a:bodyPr lIns="91425" tIns="45700" rIns="91425" bIns="45700" anchor="t" anchorCtr="0">
            <a:noAutofit/>
          </a:bodyPr>
          <a:lstStyle/>
          <a:p>
            <a:pPr marL="285750" marR="0" lvl="0" indent="-285750" algn="l" rtl="0">
              <a:lnSpc>
                <a:spcPct val="150000"/>
              </a:lnSpc>
              <a:spcBef>
                <a:spcPts val="0"/>
              </a:spcBef>
              <a:spcAft>
                <a:spcPts val="0"/>
              </a:spcAft>
              <a:buClr>
                <a:srgbClr val="C00000"/>
              </a:buClr>
              <a:buSzPct val="100000"/>
              <a:buFont typeface="Roboto"/>
              <a:buChar char="❑"/>
            </a:pPr>
            <a:r>
              <a:rPr lang="bg-BG" sz="1600" b="0" i="0" u="none" strike="noStrike" cap="none" baseline="0" dirty="0">
                <a:solidFill>
                  <a:srgbClr val="C00000"/>
                </a:solidFill>
                <a:latin typeface="Roboto"/>
                <a:ea typeface="Roboto"/>
                <a:cs typeface="Roboto"/>
                <a:sym typeface="Roboto"/>
                <a:rtl val="0"/>
              </a:rPr>
              <a:t>Резервни/специализирани части</a:t>
            </a:r>
          </a:p>
          <a:p>
            <a:pPr marL="285750" marR="0" lvl="0" indent="-285750" algn="l" rtl="0">
              <a:lnSpc>
                <a:spcPct val="100000"/>
              </a:lnSpc>
              <a:spcBef>
                <a:spcPts val="0"/>
              </a:spcBef>
              <a:spcAft>
                <a:spcPts val="0"/>
              </a:spcAft>
              <a:buClr>
                <a:srgbClr val="3F3F3F"/>
              </a:buClr>
              <a:buSzPct val="100000"/>
              <a:buFont typeface="Wingdings" panose="05000000000000000000" pitchFamily="2" charset="2"/>
              <a:buChar char="Ø"/>
            </a:pPr>
            <a:r>
              <a:rPr lang="bg-BG" sz="1600" b="1" i="0" u="none" strike="noStrike" cap="none" baseline="0" dirty="0">
                <a:solidFill>
                  <a:srgbClr val="3F3F3F"/>
                </a:solidFill>
                <a:latin typeface="Roboto"/>
                <a:ea typeface="Roboto"/>
                <a:cs typeface="Roboto"/>
                <a:sym typeface="Roboto"/>
                <a:rtl val="0"/>
              </a:rPr>
              <a:t>Създаване на елемент(и) от цялостна част</a:t>
            </a:r>
          </a:p>
          <a:p>
            <a:pPr marL="285750" marR="0" lvl="0" indent="-285750" algn="l" rtl="0">
              <a:lnSpc>
                <a:spcPct val="100000"/>
              </a:lnSpc>
              <a:spcBef>
                <a:spcPts val="0"/>
              </a:spcBef>
              <a:spcAft>
                <a:spcPts val="0"/>
              </a:spcAft>
              <a:buClr>
                <a:srgbClr val="3F3F3F"/>
              </a:buClr>
              <a:buSzPct val="100000"/>
              <a:buFont typeface="Wingdings" panose="05000000000000000000" pitchFamily="2" charset="2"/>
              <a:buChar char="Ø"/>
            </a:pPr>
            <a:r>
              <a:rPr lang="bg-BG" sz="1600" b="1" i="0" u="none" strike="noStrike" cap="none" baseline="0" dirty="0">
                <a:solidFill>
                  <a:srgbClr val="3F3F3F"/>
                </a:solidFill>
                <a:latin typeface="Roboto"/>
                <a:ea typeface="Roboto"/>
                <a:cs typeface="Roboto"/>
                <a:sym typeface="Roboto"/>
                <a:rtl val="0"/>
              </a:rPr>
              <a:t>Персонализиран дизайн</a:t>
            </a:r>
          </a:p>
          <a:p>
            <a:pPr marL="285750" marR="0" lvl="0" indent="-285750" algn="l" rtl="0">
              <a:lnSpc>
                <a:spcPct val="100000"/>
              </a:lnSpc>
              <a:spcBef>
                <a:spcPts val="0"/>
              </a:spcBef>
              <a:spcAft>
                <a:spcPts val="0"/>
              </a:spcAft>
              <a:buClr>
                <a:srgbClr val="3F3F3F"/>
              </a:buClr>
              <a:buSzPct val="100000"/>
              <a:buFont typeface="Wingdings" panose="05000000000000000000" pitchFamily="2" charset="2"/>
              <a:buChar char="Ø"/>
            </a:pPr>
            <a:r>
              <a:rPr lang="bg-BG" sz="1600" b="1" i="0" u="none" strike="noStrike" cap="none" baseline="0" dirty="0">
                <a:solidFill>
                  <a:srgbClr val="3F3F3F"/>
                </a:solidFill>
                <a:latin typeface="Roboto"/>
                <a:ea typeface="Roboto"/>
                <a:cs typeface="Roboto"/>
                <a:sym typeface="Roboto"/>
                <a:rtl val="0"/>
              </a:rPr>
              <a:t>Единични бро</a:t>
            </a:r>
            <a:r>
              <a:rPr lang="bg-BG" sz="1600" b="1" dirty="0">
                <a:solidFill>
                  <a:srgbClr val="3F3F3F"/>
                </a:solidFill>
                <a:latin typeface="Roboto"/>
                <a:ea typeface="Roboto"/>
                <a:cs typeface="Roboto"/>
                <a:sym typeface="Roboto"/>
                <a:rtl val="0"/>
              </a:rPr>
              <a:t>й</a:t>
            </a:r>
            <a:r>
              <a:rPr lang="bg-BG" sz="1600" b="1" i="0" u="none" strike="noStrike" cap="none" baseline="0" dirty="0">
                <a:solidFill>
                  <a:srgbClr val="3F3F3F"/>
                </a:solidFill>
                <a:latin typeface="Roboto"/>
                <a:ea typeface="Roboto"/>
                <a:cs typeface="Roboto"/>
                <a:sym typeface="Roboto"/>
                <a:rtl val="0"/>
              </a:rPr>
              <a:t>ки</a:t>
            </a:r>
          </a:p>
        </p:txBody>
      </p:sp>
      <p:pic>
        <p:nvPicPr>
          <p:cNvPr id="160" name="Shape 160"/>
          <p:cNvPicPr preferRelativeResize="0"/>
          <p:nvPr/>
        </p:nvPicPr>
        <p:blipFill rotWithShape="1">
          <a:blip r:embed="rId4"/>
          <a:srcRect/>
          <a:stretch/>
        </p:blipFill>
        <p:spPr>
          <a:xfrm>
            <a:off x="6776535" y="4997476"/>
            <a:ext cx="2093882" cy="1393490"/>
          </a:xfrm>
          <a:prstGeom prst="rect">
            <a:avLst/>
          </a:prstGeom>
          <a:noFill/>
          <a:ln>
            <a:noFill/>
          </a:ln>
        </p:spPr>
      </p:pic>
      <p:pic>
        <p:nvPicPr>
          <p:cNvPr id="161" name="Shape 161"/>
          <p:cNvPicPr preferRelativeResize="0"/>
          <p:nvPr/>
        </p:nvPicPr>
        <p:blipFill rotWithShape="1">
          <a:blip r:embed="rId5"/>
          <a:srcRect/>
          <a:stretch/>
        </p:blipFill>
        <p:spPr>
          <a:xfrm>
            <a:off x="4571998" y="5694221"/>
            <a:ext cx="2267744" cy="1038567"/>
          </a:xfrm>
          <a:prstGeom prst="rect">
            <a:avLst/>
          </a:prstGeom>
          <a:noFill/>
          <a:ln>
            <a:noFill/>
          </a:ln>
        </p:spPr>
      </p:pic>
      <p:sp>
        <p:nvSpPr>
          <p:cNvPr id="14" name="Shape 174"/>
          <p:cNvSpPr/>
          <p:nvPr/>
        </p:nvSpPr>
        <p:spPr>
          <a:xfrm>
            <a:off x="395534" y="2060848"/>
            <a:ext cx="7457018" cy="1200329"/>
          </a:xfrm>
          <a:prstGeom prst="rect">
            <a:avLst/>
          </a:prstGeom>
          <a:noFill/>
          <a:ln>
            <a:noFill/>
          </a:ln>
        </p:spPr>
        <p:txBody>
          <a:bodyPr lIns="91425" tIns="45700" rIns="91425" bIns="45700" anchor="t" anchorCtr="0">
            <a:noAutofit/>
          </a:bodyPr>
          <a:lstStyle/>
          <a:p>
            <a:pPr marL="285750" marR="0" lvl="0" indent="-285750" algn="l" rtl="0">
              <a:lnSpc>
                <a:spcPct val="150000"/>
              </a:lnSpc>
              <a:spcBef>
                <a:spcPts val="0"/>
              </a:spcBef>
              <a:spcAft>
                <a:spcPts val="0"/>
              </a:spcAft>
              <a:buClr>
                <a:srgbClr val="C00000"/>
              </a:buClr>
              <a:buSzPct val="100000"/>
              <a:buFont typeface="Roboto"/>
              <a:buChar char="❑"/>
            </a:pPr>
            <a:r>
              <a:rPr lang="bg-BG" sz="1600" b="0" i="0" u="none" strike="noStrike" cap="none" baseline="0" dirty="0">
                <a:solidFill>
                  <a:srgbClr val="C00000"/>
                </a:solidFill>
                <a:latin typeface="Roboto"/>
                <a:ea typeface="Roboto"/>
                <a:cs typeface="Roboto"/>
                <a:sym typeface="Roboto"/>
                <a:rtl val="0"/>
              </a:rPr>
              <a:t>Производство в малки и/или средни серии</a:t>
            </a:r>
          </a:p>
          <a:p>
            <a:pPr marL="285750" marR="0" lvl="0" indent="-285750" algn="l" rtl="0">
              <a:lnSpc>
                <a:spcPct val="100000"/>
              </a:lnSpc>
              <a:spcBef>
                <a:spcPts val="0"/>
              </a:spcBef>
              <a:spcAft>
                <a:spcPts val="0"/>
              </a:spcAft>
              <a:buClr>
                <a:srgbClr val="3F3F3F"/>
              </a:buClr>
              <a:buSzPct val="100000"/>
              <a:buFont typeface="Wingdings" panose="05000000000000000000" pitchFamily="2" charset="2"/>
              <a:buChar char="Ø"/>
            </a:pPr>
            <a:r>
              <a:rPr lang="bg-BG" sz="1600" b="1" i="0" u="none" strike="noStrike" cap="none" baseline="0" dirty="0">
                <a:solidFill>
                  <a:srgbClr val="3F3F3F"/>
                </a:solidFill>
                <a:latin typeface="Roboto"/>
                <a:ea typeface="Roboto"/>
                <a:cs typeface="Roboto"/>
                <a:sym typeface="Roboto"/>
                <a:rtl val="0"/>
              </a:rPr>
              <a:t>Икономично решение без алтернатива</a:t>
            </a:r>
          </a:p>
          <a:p>
            <a:pPr marL="285750" marR="0" lvl="0" indent="-285750" algn="l" rtl="0">
              <a:lnSpc>
                <a:spcPct val="100000"/>
              </a:lnSpc>
              <a:spcBef>
                <a:spcPts val="0"/>
              </a:spcBef>
              <a:spcAft>
                <a:spcPts val="0"/>
              </a:spcAft>
              <a:buClr>
                <a:srgbClr val="3F3F3F"/>
              </a:buClr>
              <a:buSzPct val="100000"/>
              <a:buFont typeface="Wingdings" panose="05000000000000000000" pitchFamily="2" charset="2"/>
              <a:buChar char="Ø"/>
            </a:pPr>
            <a:r>
              <a:rPr lang="bg-BG" sz="1600" b="1" i="0" u="none" strike="noStrike" cap="none" baseline="0" dirty="0">
                <a:solidFill>
                  <a:srgbClr val="3F3F3F"/>
                </a:solidFill>
                <a:latin typeface="Roboto"/>
                <a:ea typeface="Roboto"/>
                <a:cs typeface="Roboto"/>
                <a:sym typeface="Roboto"/>
                <a:rtl val="0"/>
              </a:rPr>
              <a:t>Качествени материали подходящи за допълнителна обработка</a:t>
            </a:r>
          </a:p>
          <a:p>
            <a:pPr marL="285750" marR="0" lvl="0" indent="-285750" algn="l" rtl="0">
              <a:lnSpc>
                <a:spcPct val="100000"/>
              </a:lnSpc>
              <a:spcBef>
                <a:spcPts val="0"/>
              </a:spcBef>
              <a:spcAft>
                <a:spcPts val="0"/>
              </a:spcAft>
              <a:buClr>
                <a:srgbClr val="3F3F3F"/>
              </a:buClr>
              <a:buSzPct val="100000"/>
              <a:buFont typeface="Wingdings" panose="05000000000000000000" pitchFamily="2" charset="2"/>
              <a:buChar char="Ø"/>
            </a:pPr>
            <a:r>
              <a:rPr lang="bg-BG" sz="1600" b="1" i="0" u="none" strike="noStrike" cap="none" baseline="0" dirty="0">
                <a:solidFill>
                  <a:srgbClr val="3F3F3F"/>
                </a:solidFill>
                <a:latin typeface="Roboto"/>
                <a:ea typeface="Roboto"/>
                <a:cs typeface="Roboto"/>
                <a:sym typeface="Roboto"/>
                <a:rtl val="0"/>
              </a:rPr>
              <a:t>Първа стъпка за създаване на матрици за леене</a:t>
            </a:r>
          </a:p>
        </p:txBody>
      </p:sp>
      <p:pic>
        <p:nvPicPr>
          <p:cNvPr id="2" name="Picture 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18312" y="3356992"/>
            <a:ext cx="2138967" cy="1439689"/>
          </a:xfrm>
          <a:prstGeom prst="rect">
            <a:avLst/>
          </a:prstGeom>
        </p:spPr>
      </p:pic>
      <p:pic>
        <p:nvPicPr>
          <p:cNvPr id="3" name="Picture 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347864" y="3366964"/>
            <a:ext cx="1891160" cy="1429717"/>
          </a:xfrm>
          <a:prstGeom prst="rect">
            <a:avLst/>
          </a:prstGeom>
        </p:spPr>
      </p:pic>
      <p:pic>
        <p:nvPicPr>
          <p:cNvPr id="4" name="Picture 3"/>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300192" y="2968049"/>
            <a:ext cx="2065146" cy="1847338"/>
          </a:xfrm>
          <a:prstGeom prst="rect">
            <a:avLst/>
          </a:prstGeom>
        </p:spPr>
      </p:pic>
    </p:spTree>
    <p:extLst>
      <p:ext uri="{BB962C8B-B14F-4D97-AF65-F5344CB8AC3E}">
        <p14:creationId xmlns:p14="http://schemas.microsoft.com/office/powerpoint/2010/main" val="3640954953"/>
      </p:ext>
    </p:extLst>
  </p:cSld>
  <p:clrMapOvr>
    <a:masterClrMapping/>
  </p:clrMapOvr>
  <p:transition spd="slow">
    <p:cut/>
  </p:transition>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D8D8D8"/>
        </a:solidFill>
        <a:effectLst/>
      </p:bgPr>
    </p:bg>
    <p:spTree>
      <p:nvGrpSpPr>
        <p:cNvPr id="1" name="Shape 153"/>
        <p:cNvGrpSpPr/>
        <p:nvPr/>
      </p:nvGrpSpPr>
      <p:grpSpPr>
        <a:xfrm>
          <a:off x="0" y="0"/>
          <a:ext cx="0" cy="0"/>
          <a:chOff x="0" y="0"/>
          <a:chExt cx="0" cy="0"/>
        </a:xfrm>
      </p:grpSpPr>
      <p:sp>
        <p:nvSpPr>
          <p:cNvPr id="154" name="Shape 154"/>
          <p:cNvSpPr/>
          <p:nvPr/>
        </p:nvSpPr>
        <p:spPr>
          <a:xfrm>
            <a:off x="5649" y="0"/>
            <a:ext cx="9144000" cy="1200150"/>
          </a:xfrm>
          <a:prstGeom prst="rect">
            <a:avLst/>
          </a:prstGeom>
          <a:blipFill rotWithShape="1">
            <a:blip r:embed="rId3"/>
            <a:stretch>
              <a:fillRect/>
            </a:stretch>
          </a:blipFill>
          <a:ln>
            <a:noFill/>
          </a:ln>
        </p:spPr>
        <p:txBody>
          <a:bodyPr lIns="91425" tIns="91425" rIns="91425" bIns="91425" anchor="ctr" anchorCtr="0">
            <a:noAutofit/>
          </a:bodyPr>
          <a:lstStyle/>
          <a:p>
            <a:pPr>
              <a:spcBef>
                <a:spcPts val="0"/>
              </a:spcBef>
              <a:buNone/>
            </a:pPr>
            <a:endParaRPr dirty="0"/>
          </a:p>
        </p:txBody>
      </p:sp>
      <p:sp>
        <p:nvSpPr>
          <p:cNvPr id="155" name="Shape 155"/>
          <p:cNvSpPr txBox="1"/>
          <p:nvPr/>
        </p:nvSpPr>
        <p:spPr>
          <a:xfrm>
            <a:off x="395534" y="1412774"/>
            <a:ext cx="8352928" cy="523219"/>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3F3F3F"/>
              </a:buClr>
              <a:buSzPct val="25000"/>
              <a:buFont typeface="Roboto"/>
              <a:buNone/>
            </a:pPr>
            <a:r>
              <a:rPr lang="bg-BG" sz="2800" b="0" i="0" u="none" strike="noStrike" cap="none" baseline="0">
                <a:solidFill>
                  <a:srgbClr val="3F3F3F"/>
                </a:solidFill>
                <a:latin typeface="Roboto"/>
                <a:ea typeface="Roboto"/>
                <a:cs typeface="Roboto"/>
                <a:sym typeface="Roboto"/>
                <a:rtl val="0"/>
              </a:rPr>
              <a:t>Приложения – Българския</a:t>
            </a:r>
            <a:r>
              <a:rPr lang="bg-BG" sz="2800">
                <a:solidFill>
                  <a:srgbClr val="3F3F3F"/>
                </a:solidFill>
                <a:latin typeface="Roboto"/>
                <a:ea typeface="Roboto"/>
                <a:cs typeface="Roboto"/>
                <a:sym typeface="Roboto"/>
                <a:rtl val="0"/>
              </a:rPr>
              <a:t>т</a:t>
            </a:r>
            <a:r>
              <a:rPr lang="bg-BG" sz="2800" b="0" i="0" u="none" strike="noStrike" cap="none" baseline="0">
                <a:solidFill>
                  <a:srgbClr val="3F3F3F"/>
                </a:solidFill>
                <a:latin typeface="Roboto"/>
                <a:ea typeface="Roboto"/>
                <a:cs typeface="Roboto"/>
                <a:sym typeface="Roboto"/>
                <a:rtl val="0"/>
              </a:rPr>
              <a:t> пример</a:t>
            </a:r>
          </a:p>
        </p:txBody>
      </p:sp>
      <p:cxnSp>
        <p:nvCxnSpPr>
          <p:cNvPr id="156" name="Shape 156"/>
          <p:cNvCxnSpPr/>
          <p:nvPr/>
        </p:nvCxnSpPr>
        <p:spPr>
          <a:xfrm>
            <a:off x="251518" y="1935996"/>
            <a:ext cx="8640960" cy="0"/>
          </a:xfrm>
          <a:prstGeom prst="straightConnector1">
            <a:avLst/>
          </a:prstGeom>
          <a:noFill/>
          <a:ln w="9525" cap="flat">
            <a:solidFill>
              <a:srgbClr val="BFBFBF"/>
            </a:solidFill>
            <a:prstDash val="solid"/>
            <a:round/>
            <a:headEnd type="none" w="med" len="med"/>
            <a:tailEnd type="none" w="med" len="med"/>
          </a:ln>
        </p:spPr>
      </p:cxnSp>
      <p:sp>
        <p:nvSpPr>
          <p:cNvPr id="159" name="Shape 159"/>
          <p:cNvSpPr/>
          <p:nvPr/>
        </p:nvSpPr>
        <p:spPr>
          <a:xfrm>
            <a:off x="539808" y="2079675"/>
            <a:ext cx="7632591" cy="1315745"/>
          </a:xfrm>
          <a:prstGeom prst="rect">
            <a:avLst/>
          </a:prstGeom>
          <a:noFill/>
          <a:ln>
            <a:noFill/>
          </a:ln>
        </p:spPr>
        <p:txBody>
          <a:bodyPr lIns="91425" tIns="45700" rIns="91425" bIns="45700" anchor="t" anchorCtr="0">
            <a:noAutofit/>
          </a:bodyPr>
          <a:lstStyle/>
          <a:p>
            <a:pPr marL="285750" marR="0" lvl="0" indent="-285750" algn="l" rtl="0">
              <a:lnSpc>
                <a:spcPct val="150000"/>
              </a:lnSpc>
              <a:spcBef>
                <a:spcPts val="0"/>
              </a:spcBef>
              <a:spcAft>
                <a:spcPts val="0"/>
              </a:spcAft>
              <a:buClr>
                <a:srgbClr val="C00000"/>
              </a:buClr>
              <a:buSzPct val="100000"/>
              <a:buFont typeface="Roboto"/>
              <a:buChar char="❑"/>
            </a:pPr>
            <a:r>
              <a:rPr lang="bg-BG" sz="1600" b="0" i="0" u="none" strike="noStrike" cap="none" baseline="0" dirty="0" smtClean="0">
                <a:solidFill>
                  <a:srgbClr val="C00000"/>
                </a:solidFill>
                <a:latin typeface="Roboto"/>
                <a:ea typeface="Roboto"/>
                <a:cs typeface="Roboto"/>
                <a:sym typeface="Roboto"/>
                <a:rtl val="0"/>
              </a:rPr>
              <a:t>Архитектурни</a:t>
            </a:r>
            <a:r>
              <a:rPr lang="bg-BG" sz="1600" b="0" i="0" u="none" strike="noStrike" cap="none" dirty="0" smtClean="0">
                <a:solidFill>
                  <a:srgbClr val="C00000"/>
                </a:solidFill>
                <a:latin typeface="Roboto"/>
                <a:ea typeface="Roboto"/>
                <a:cs typeface="Roboto"/>
                <a:sym typeface="Roboto"/>
                <a:rtl val="0"/>
              </a:rPr>
              <a:t> макети</a:t>
            </a:r>
            <a:endParaRPr lang="bg-BG" sz="1600" b="0" i="0" u="none" strike="noStrike" cap="none" baseline="0" dirty="0">
              <a:solidFill>
                <a:srgbClr val="C00000"/>
              </a:solidFill>
              <a:latin typeface="Roboto"/>
              <a:ea typeface="Roboto"/>
              <a:cs typeface="Roboto"/>
              <a:sym typeface="Roboto"/>
              <a:rtl val="0"/>
            </a:endParaRPr>
          </a:p>
          <a:p>
            <a:pPr marL="285750" marR="0" lvl="0" indent="-254000" algn="l" rtl="0">
              <a:lnSpc>
                <a:spcPct val="150000"/>
              </a:lnSpc>
              <a:spcBef>
                <a:spcPts val="0"/>
              </a:spcBef>
              <a:spcAft>
                <a:spcPts val="0"/>
              </a:spcAft>
              <a:buClr>
                <a:srgbClr val="000000"/>
              </a:buClr>
              <a:buFont typeface="Arial"/>
              <a:buNone/>
            </a:pPr>
            <a:endParaRPr sz="500" b="0" i="0" u="none" strike="noStrike" cap="none" baseline="0" dirty="0">
              <a:solidFill>
                <a:srgbClr val="C00000"/>
              </a:solidFill>
              <a:latin typeface="Roboto"/>
              <a:ea typeface="Roboto"/>
              <a:cs typeface="Roboto"/>
              <a:sym typeface="Roboto"/>
              <a:rtl val="0"/>
            </a:endParaRPr>
          </a:p>
          <a:p>
            <a:pPr marL="285750" marR="0" lvl="2" indent="-285750" algn="l" rtl="0">
              <a:lnSpc>
                <a:spcPct val="100000"/>
              </a:lnSpc>
              <a:spcBef>
                <a:spcPts val="0"/>
              </a:spcBef>
              <a:spcAft>
                <a:spcPts val="0"/>
              </a:spcAft>
              <a:buClr>
                <a:srgbClr val="3F3F3F"/>
              </a:buClr>
              <a:buSzPct val="100000"/>
              <a:buFont typeface="Roboto"/>
              <a:buChar char="➢"/>
            </a:pPr>
            <a:r>
              <a:rPr lang="bg-BG" sz="1600" b="1" i="0" u="none" strike="noStrike" cap="none" baseline="0" dirty="0">
                <a:solidFill>
                  <a:srgbClr val="3F3F3F"/>
                </a:solidFill>
                <a:latin typeface="Roboto"/>
                <a:ea typeface="Roboto"/>
                <a:cs typeface="Roboto"/>
                <a:sym typeface="Roboto"/>
                <a:rtl val="0"/>
              </a:rPr>
              <a:t>Свобода на </a:t>
            </a:r>
            <a:r>
              <a:rPr lang="bg-BG" sz="1600" b="1" i="0" u="none" strike="noStrike" cap="none" baseline="0" dirty="0" smtClean="0">
                <a:solidFill>
                  <a:srgbClr val="3F3F3F"/>
                </a:solidFill>
                <a:latin typeface="Roboto"/>
                <a:ea typeface="Roboto"/>
                <a:cs typeface="Roboto"/>
                <a:sym typeface="Roboto"/>
                <a:rtl val="0"/>
              </a:rPr>
              <a:t>дизайна</a:t>
            </a:r>
          </a:p>
          <a:p>
            <a:pPr marL="285750" marR="0" lvl="2" indent="-285750" algn="l" rtl="0">
              <a:lnSpc>
                <a:spcPct val="100000"/>
              </a:lnSpc>
              <a:spcBef>
                <a:spcPts val="0"/>
              </a:spcBef>
              <a:spcAft>
                <a:spcPts val="0"/>
              </a:spcAft>
              <a:buClr>
                <a:srgbClr val="3F3F3F"/>
              </a:buClr>
              <a:buSzPct val="100000"/>
              <a:buFont typeface="Roboto"/>
              <a:buChar char="➢"/>
            </a:pPr>
            <a:endParaRPr lang="bg-BG" sz="1600" b="1" i="0" u="none" strike="noStrike" cap="none" baseline="0" dirty="0" smtClean="0">
              <a:solidFill>
                <a:srgbClr val="3F3F3F"/>
              </a:solidFill>
              <a:latin typeface="Roboto"/>
              <a:ea typeface="Roboto"/>
              <a:cs typeface="Roboto"/>
              <a:sym typeface="Roboto"/>
              <a:rtl val="0"/>
            </a:endParaRPr>
          </a:p>
          <a:p>
            <a:pPr marL="285750" lvl="2" indent="-285750">
              <a:buClr>
                <a:srgbClr val="3F3F3F"/>
              </a:buClr>
              <a:buSzPct val="100000"/>
              <a:buFont typeface="Roboto"/>
              <a:buChar char="➢"/>
            </a:pPr>
            <a:r>
              <a:rPr lang="bg-BG" sz="1600" b="1" dirty="0">
                <a:solidFill>
                  <a:srgbClr val="3F3F3F"/>
                </a:solidFill>
                <a:latin typeface="Roboto"/>
                <a:ea typeface="Roboto"/>
                <a:cs typeface="Roboto"/>
                <a:sym typeface="Roboto"/>
              </a:rPr>
              <a:t>Качество на </a:t>
            </a:r>
            <a:r>
              <a:rPr lang="bg-BG" sz="1600" b="1" dirty="0" smtClean="0">
                <a:solidFill>
                  <a:srgbClr val="3F3F3F"/>
                </a:solidFill>
                <a:latin typeface="Roboto"/>
                <a:ea typeface="Roboto"/>
                <a:cs typeface="Roboto"/>
                <a:sym typeface="Roboto"/>
              </a:rPr>
              <a:t>детайла</a:t>
            </a:r>
          </a:p>
          <a:p>
            <a:pPr marL="285750" lvl="2" indent="-285750">
              <a:buClr>
                <a:srgbClr val="3F3F3F"/>
              </a:buClr>
              <a:buSzPct val="100000"/>
              <a:buFont typeface="Roboto"/>
              <a:buChar char="➢"/>
            </a:pPr>
            <a:endParaRPr lang="bg-BG" sz="1600" b="1" i="0" u="none" strike="noStrike" cap="none" baseline="0" dirty="0">
              <a:solidFill>
                <a:srgbClr val="3F3F3F"/>
              </a:solidFill>
              <a:latin typeface="Roboto"/>
              <a:ea typeface="Roboto"/>
              <a:cs typeface="Roboto"/>
              <a:sym typeface="Roboto"/>
              <a:rtl val="0"/>
            </a:endParaRPr>
          </a:p>
          <a:p>
            <a:pPr marL="285750" marR="0" lvl="2" indent="-285750" algn="l" rtl="0">
              <a:lnSpc>
                <a:spcPct val="100000"/>
              </a:lnSpc>
              <a:spcBef>
                <a:spcPts val="0"/>
              </a:spcBef>
              <a:spcAft>
                <a:spcPts val="0"/>
              </a:spcAft>
              <a:buClr>
                <a:srgbClr val="3F3F3F"/>
              </a:buClr>
              <a:buSzPct val="100000"/>
              <a:buFont typeface="Roboto"/>
              <a:buChar char="➢"/>
            </a:pPr>
            <a:r>
              <a:rPr lang="bg-BG" sz="1600" b="1" i="0" u="none" strike="noStrike" cap="none" baseline="0" dirty="0">
                <a:solidFill>
                  <a:srgbClr val="3F3F3F"/>
                </a:solidFill>
                <a:latin typeface="Roboto"/>
                <a:ea typeface="Roboto"/>
                <a:cs typeface="Roboto"/>
                <a:sym typeface="Roboto"/>
                <a:rtl val="0"/>
              </a:rPr>
              <a:t>Бързо създаване на </a:t>
            </a:r>
            <a:r>
              <a:rPr lang="bg-BG" sz="1600" b="1" i="0" u="none" strike="noStrike" cap="none" baseline="0" dirty="0" smtClean="0">
                <a:solidFill>
                  <a:srgbClr val="3F3F3F"/>
                </a:solidFill>
                <a:latin typeface="Roboto"/>
                <a:ea typeface="Roboto"/>
                <a:cs typeface="Roboto"/>
                <a:sym typeface="Roboto"/>
                <a:rtl val="0"/>
              </a:rPr>
              <a:t>модела</a:t>
            </a:r>
          </a:p>
          <a:p>
            <a:pPr marL="285750" marR="0" lvl="2" indent="-285750" algn="l" rtl="0">
              <a:lnSpc>
                <a:spcPct val="100000"/>
              </a:lnSpc>
              <a:spcBef>
                <a:spcPts val="0"/>
              </a:spcBef>
              <a:spcAft>
                <a:spcPts val="0"/>
              </a:spcAft>
              <a:buClr>
                <a:srgbClr val="3F3F3F"/>
              </a:buClr>
              <a:buSzPct val="100000"/>
              <a:buFont typeface="Roboto"/>
              <a:buChar char="➢"/>
            </a:pPr>
            <a:endParaRPr lang="bg-BG" sz="1600" b="1" i="0" u="none" strike="noStrike" cap="none" baseline="0" dirty="0" smtClean="0">
              <a:solidFill>
                <a:srgbClr val="3F3F3F"/>
              </a:solidFill>
              <a:latin typeface="Roboto"/>
              <a:ea typeface="Roboto"/>
              <a:cs typeface="Roboto"/>
              <a:sym typeface="Roboto"/>
              <a:rtl val="0"/>
            </a:endParaRPr>
          </a:p>
          <a:p>
            <a:pPr marL="285750" marR="0" lvl="2" indent="-285750" algn="l" rtl="0">
              <a:lnSpc>
                <a:spcPct val="100000"/>
              </a:lnSpc>
              <a:spcBef>
                <a:spcPts val="0"/>
              </a:spcBef>
              <a:spcAft>
                <a:spcPts val="0"/>
              </a:spcAft>
              <a:buClr>
                <a:srgbClr val="3F3F3F"/>
              </a:buClr>
              <a:buSzPct val="100000"/>
              <a:buFont typeface="Roboto"/>
              <a:buChar char="➢"/>
            </a:pPr>
            <a:r>
              <a:rPr lang="bg-BG" sz="1600" b="1" dirty="0" smtClean="0">
                <a:solidFill>
                  <a:srgbClr val="3F3F3F"/>
                </a:solidFill>
                <a:latin typeface="Roboto"/>
                <a:ea typeface="Roboto"/>
                <a:cs typeface="Roboto"/>
                <a:sym typeface="Roboto"/>
              </a:rPr>
              <a:t>Здравина</a:t>
            </a:r>
          </a:p>
          <a:p>
            <a:pPr marL="285750" marR="0" lvl="2" indent="-285750" algn="l" rtl="0">
              <a:lnSpc>
                <a:spcPct val="100000"/>
              </a:lnSpc>
              <a:spcBef>
                <a:spcPts val="0"/>
              </a:spcBef>
              <a:spcAft>
                <a:spcPts val="0"/>
              </a:spcAft>
              <a:buClr>
                <a:srgbClr val="3F3F3F"/>
              </a:buClr>
              <a:buSzPct val="100000"/>
              <a:buFont typeface="Roboto"/>
              <a:buChar char="➢"/>
            </a:pPr>
            <a:endParaRPr lang="bg-BG" sz="1600" b="1" i="0" u="none" strike="noStrike" cap="none" baseline="0" dirty="0">
              <a:solidFill>
                <a:srgbClr val="3F3F3F"/>
              </a:solidFill>
              <a:latin typeface="Roboto"/>
              <a:ea typeface="Roboto"/>
              <a:cs typeface="Roboto"/>
              <a:sym typeface="Roboto"/>
              <a:rtl val="0"/>
            </a:endParaRPr>
          </a:p>
          <a:p>
            <a:pPr marL="285750" marR="0" lvl="2" indent="-285750" algn="l" rtl="0">
              <a:lnSpc>
                <a:spcPct val="100000"/>
              </a:lnSpc>
              <a:spcBef>
                <a:spcPts val="0"/>
              </a:spcBef>
              <a:spcAft>
                <a:spcPts val="0"/>
              </a:spcAft>
              <a:buClr>
                <a:srgbClr val="3F3F3F"/>
              </a:buClr>
              <a:buSzPct val="100000"/>
              <a:buFont typeface="Roboto"/>
              <a:buChar char="➢"/>
            </a:pPr>
            <a:r>
              <a:rPr lang="bg-BG" sz="1600" b="1" i="0" u="none" strike="noStrike" cap="none" baseline="0" dirty="0">
                <a:solidFill>
                  <a:srgbClr val="3F3F3F"/>
                </a:solidFill>
                <a:latin typeface="Roboto"/>
                <a:ea typeface="Roboto"/>
                <a:cs typeface="Roboto"/>
                <a:sym typeface="Roboto"/>
                <a:rtl val="0"/>
              </a:rPr>
              <a:t>Лесен </a:t>
            </a:r>
            <a:r>
              <a:rPr lang="bg-BG" sz="1600" b="1" i="0" u="none" strike="noStrike" cap="none" baseline="0" dirty="0" smtClean="0">
                <a:solidFill>
                  <a:srgbClr val="3F3F3F"/>
                </a:solidFill>
                <a:latin typeface="Roboto"/>
                <a:ea typeface="Roboto"/>
                <a:cs typeface="Roboto"/>
                <a:sym typeface="Roboto"/>
                <a:rtl val="0"/>
              </a:rPr>
              <a:t>редизайн</a:t>
            </a:r>
          </a:p>
          <a:p>
            <a:pPr marL="285750" marR="0" lvl="2" indent="-285750" algn="l" rtl="0">
              <a:lnSpc>
                <a:spcPct val="100000"/>
              </a:lnSpc>
              <a:spcBef>
                <a:spcPts val="0"/>
              </a:spcBef>
              <a:spcAft>
                <a:spcPts val="0"/>
              </a:spcAft>
              <a:buClr>
                <a:srgbClr val="3F3F3F"/>
              </a:buClr>
              <a:buSzPct val="100000"/>
              <a:buFont typeface="Roboto"/>
              <a:buChar char="➢"/>
            </a:pPr>
            <a:endParaRPr lang="bg-BG" sz="1600" b="1" i="0" u="none" strike="noStrike" cap="none" baseline="0" dirty="0" smtClean="0">
              <a:solidFill>
                <a:srgbClr val="3F3F3F"/>
              </a:solidFill>
              <a:latin typeface="Roboto"/>
              <a:ea typeface="Roboto"/>
              <a:cs typeface="Roboto"/>
              <a:sym typeface="Roboto"/>
              <a:rtl val="0"/>
            </a:endParaRPr>
          </a:p>
          <a:p>
            <a:pPr marL="285750" marR="0" lvl="2" indent="-285750" algn="l" rtl="0">
              <a:lnSpc>
                <a:spcPct val="100000"/>
              </a:lnSpc>
              <a:spcBef>
                <a:spcPts val="0"/>
              </a:spcBef>
              <a:spcAft>
                <a:spcPts val="0"/>
              </a:spcAft>
              <a:buClr>
                <a:srgbClr val="3F3F3F"/>
              </a:buClr>
              <a:buSzPct val="100000"/>
              <a:buFont typeface="Roboto"/>
              <a:buChar char="➢"/>
            </a:pPr>
            <a:r>
              <a:rPr lang="bg-BG" sz="1600" b="1" dirty="0" smtClean="0">
                <a:solidFill>
                  <a:srgbClr val="3F3F3F"/>
                </a:solidFill>
                <a:latin typeface="Roboto"/>
                <a:ea typeface="Roboto"/>
                <a:cs typeface="Roboto"/>
                <a:sym typeface="Roboto"/>
              </a:rPr>
              <a:t>Траиност на макета</a:t>
            </a:r>
          </a:p>
        </p:txBody>
      </p:sp>
      <p:pic>
        <p:nvPicPr>
          <p:cNvPr id="163" name="Shape 163"/>
          <p:cNvPicPr preferRelativeResize="0"/>
          <p:nvPr/>
        </p:nvPicPr>
        <p:blipFill rotWithShape="1">
          <a:blip r:embed="rId4"/>
          <a:srcRect/>
          <a:stretch/>
        </p:blipFill>
        <p:spPr>
          <a:xfrm>
            <a:off x="6246273" y="2079675"/>
            <a:ext cx="2133159" cy="1422105"/>
          </a:xfrm>
          <a:prstGeom prst="rect">
            <a:avLst/>
          </a:prstGeom>
          <a:noFill/>
          <a:ln>
            <a:noFill/>
          </a:ln>
        </p:spPr>
      </p:pic>
      <p:pic>
        <p:nvPicPr>
          <p:cNvPr id="3" name="Picture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371605" y="4840241"/>
            <a:ext cx="2400786" cy="1600524"/>
          </a:xfrm>
          <a:prstGeom prst="rect">
            <a:avLst/>
          </a:prstGeom>
        </p:spPr>
      </p:pic>
      <p:pic>
        <p:nvPicPr>
          <p:cNvPr id="2" name="Picture 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435114" y="3203146"/>
            <a:ext cx="3147676" cy="2097139"/>
          </a:xfrm>
          <a:prstGeom prst="rect">
            <a:avLst/>
          </a:prstGeom>
        </p:spPr>
      </p:pic>
      <p:pic>
        <p:nvPicPr>
          <p:cNvPr id="4" name="Picture 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273103" y="4840241"/>
            <a:ext cx="2619375" cy="1743075"/>
          </a:xfrm>
          <a:prstGeom prst="rect">
            <a:avLst/>
          </a:prstGeom>
        </p:spPr>
      </p:pic>
      <p:pic>
        <p:nvPicPr>
          <p:cNvPr id="162" name="Shape 162"/>
          <p:cNvPicPr preferRelativeResize="0"/>
          <p:nvPr/>
        </p:nvPicPr>
        <p:blipFill rotWithShape="1">
          <a:blip r:embed="rId8"/>
          <a:srcRect/>
          <a:stretch/>
        </p:blipFill>
        <p:spPr>
          <a:xfrm>
            <a:off x="3768476" y="2023868"/>
            <a:ext cx="1175251" cy="1602615"/>
          </a:xfrm>
          <a:prstGeom prst="rect">
            <a:avLst/>
          </a:prstGeom>
          <a:noFill/>
          <a:ln>
            <a:noFill/>
          </a:ln>
        </p:spPr>
      </p:pic>
    </p:spTree>
  </p:cSld>
  <p:clrMapOvr>
    <a:masterClrMapping/>
  </p:clrMapOvr>
  <p:transition spd="slow">
    <p:cut/>
  </p:transition>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D8D8D8"/>
        </a:solidFill>
        <a:effectLst/>
      </p:bgPr>
    </p:bg>
    <p:spTree>
      <p:nvGrpSpPr>
        <p:cNvPr id="1" name="Shape 153"/>
        <p:cNvGrpSpPr/>
        <p:nvPr/>
      </p:nvGrpSpPr>
      <p:grpSpPr>
        <a:xfrm>
          <a:off x="0" y="0"/>
          <a:ext cx="0" cy="0"/>
          <a:chOff x="0" y="0"/>
          <a:chExt cx="0" cy="0"/>
        </a:xfrm>
      </p:grpSpPr>
      <p:pic>
        <p:nvPicPr>
          <p:cNvPr id="16" name="Shape 176"/>
          <p:cNvPicPr preferRelativeResize="0"/>
          <p:nvPr/>
        </p:nvPicPr>
        <p:blipFill rotWithShape="1">
          <a:blip r:embed="rId3"/>
          <a:srcRect/>
          <a:stretch/>
        </p:blipFill>
        <p:spPr>
          <a:xfrm>
            <a:off x="3059832" y="5657074"/>
            <a:ext cx="1944216" cy="967669"/>
          </a:xfrm>
          <a:prstGeom prst="rect">
            <a:avLst/>
          </a:prstGeom>
          <a:noFill/>
          <a:ln>
            <a:noFill/>
          </a:ln>
        </p:spPr>
      </p:pic>
      <p:sp>
        <p:nvSpPr>
          <p:cNvPr id="154" name="Shape 154"/>
          <p:cNvSpPr/>
          <p:nvPr/>
        </p:nvSpPr>
        <p:spPr>
          <a:xfrm>
            <a:off x="5649" y="0"/>
            <a:ext cx="9144000" cy="1200150"/>
          </a:xfrm>
          <a:prstGeom prst="rect">
            <a:avLst/>
          </a:prstGeom>
          <a:blipFill rotWithShape="1">
            <a:blip r:embed="rId4"/>
            <a:stretch>
              <a:fillRect/>
            </a:stretch>
          </a:blipFill>
          <a:ln>
            <a:noFill/>
          </a:ln>
        </p:spPr>
        <p:txBody>
          <a:bodyPr lIns="91425" tIns="91425" rIns="91425" bIns="91425" anchor="ctr" anchorCtr="0">
            <a:noAutofit/>
          </a:bodyPr>
          <a:lstStyle/>
          <a:p>
            <a:pPr>
              <a:spcBef>
                <a:spcPts val="0"/>
              </a:spcBef>
              <a:buNone/>
            </a:pPr>
            <a:endParaRPr dirty="0"/>
          </a:p>
        </p:txBody>
      </p:sp>
      <p:sp>
        <p:nvSpPr>
          <p:cNvPr id="155" name="Shape 155"/>
          <p:cNvSpPr txBox="1"/>
          <p:nvPr/>
        </p:nvSpPr>
        <p:spPr>
          <a:xfrm>
            <a:off x="395534" y="1412774"/>
            <a:ext cx="8352928" cy="523219"/>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3F3F3F"/>
              </a:buClr>
              <a:buSzPct val="25000"/>
              <a:buFont typeface="Roboto"/>
              <a:buNone/>
            </a:pPr>
            <a:r>
              <a:rPr lang="bg-BG" sz="2800" b="0" i="0" u="none" strike="noStrike" cap="none" baseline="0">
                <a:solidFill>
                  <a:srgbClr val="3F3F3F"/>
                </a:solidFill>
                <a:latin typeface="Roboto"/>
                <a:ea typeface="Roboto"/>
                <a:cs typeface="Roboto"/>
                <a:sym typeface="Roboto"/>
                <a:rtl val="0"/>
              </a:rPr>
              <a:t>Приложения – Българския</a:t>
            </a:r>
            <a:r>
              <a:rPr lang="bg-BG" sz="2800">
                <a:solidFill>
                  <a:srgbClr val="3F3F3F"/>
                </a:solidFill>
                <a:latin typeface="Roboto"/>
                <a:ea typeface="Roboto"/>
                <a:cs typeface="Roboto"/>
                <a:sym typeface="Roboto"/>
                <a:rtl val="0"/>
              </a:rPr>
              <a:t>т</a:t>
            </a:r>
            <a:r>
              <a:rPr lang="bg-BG" sz="2800" b="0" i="0" u="none" strike="noStrike" cap="none" baseline="0">
                <a:solidFill>
                  <a:srgbClr val="3F3F3F"/>
                </a:solidFill>
                <a:latin typeface="Roboto"/>
                <a:ea typeface="Roboto"/>
                <a:cs typeface="Roboto"/>
                <a:sym typeface="Roboto"/>
                <a:rtl val="0"/>
              </a:rPr>
              <a:t> пример</a:t>
            </a:r>
          </a:p>
        </p:txBody>
      </p:sp>
      <p:cxnSp>
        <p:nvCxnSpPr>
          <p:cNvPr id="156" name="Shape 156"/>
          <p:cNvCxnSpPr/>
          <p:nvPr/>
        </p:nvCxnSpPr>
        <p:spPr>
          <a:xfrm>
            <a:off x="251518" y="1935996"/>
            <a:ext cx="8640960" cy="0"/>
          </a:xfrm>
          <a:prstGeom prst="straightConnector1">
            <a:avLst/>
          </a:prstGeom>
          <a:noFill/>
          <a:ln w="9525" cap="flat">
            <a:solidFill>
              <a:srgbClr val="BFBFBF"/>
            </a:solidFill>
            <a:prstDash val="solid"/>
            <a:round/>
            <a:headEnd type="none" w="med" len="med"/>
            <a:tailEnd type="none" w="med" len="med"/>
          </a:ln>
        </p:spPr>
      </p:cxnSp>
      <p:sp>
        <p:nvSpPr>
          <p:cNvPr id="157" name="Shape 157"/>
          <p:cNvSpPr/>
          <p:nvPr/>
        </p:nvSpPr>
        <p:spPr>
          <a:xfrm>
            <a:off x="3974697" y="2204864"/>
            <a:ext cx="4917781" cy="1169551"/>
          </a:xfrm>
          <a:prstGeom prst="rect">
            <a:avLst/>
          </a:prstGeom>
          <a:noFill/>
          <a:ln>
            <a:noFill/>
          </a:ln>
        </p:spPr>
        <p:txBody>
          <a:bodyPr lIns="91425" tIns="45700" rIns="91425" bIns="45700" anchor="t" anchorCtr="0">
            <a:noAutofit/>
          </a:bodyPr>
          <a:lstStyle/>
          <a:p>
            <a:pPr marL="285750" marR="0" lvl="0" indent="-285750" algn="l" rtl="0">
              <a:lnSpc>
                <a:spcPct val="100000"/>
              </a:lnSpc>
              <a:spcBef>
                <a:spcPts val="0"/>
              </a:spcBef>
              <a:spcAft>
                <a:spcPts val="0"/>
              </a:spcAft>
              <a:buClr>
                <a:srgbClr val="C00000"/>
              </a:buClr>
              <a:buSzPct val="100000"/>
              <a:buFont typeface="Roboto"/>
              <a:buChar char="❑"/>
            </a:pPr>
            <a:r>
              <a:rPr lang="bg-BG" sz="1600" b="0" i="0" u="none" strike="noStrike" cap="none" baseline="0" dirty="0" smtClean="0">
                <a:solidFill>
                  <a:srgbClr val="C00000"/>
                </a:solidFill>
                <a:latin typeface="Roboto"/>
                <a:ea typeface="Roboto"/>
                <a:cs typeface="Roboto"/>
                <a:sym typeface="Roboto"/>
                <a:rtl val="0"/>
              </a:rPr>
              <a:t>Бижутерия и изкуство</a:t>
            </a:r>
            <a:endParaRPr lang="bg-BG" sz="1600" b="0" i="0" u="none" strike="noStrike" cap="none" baseline="0" dirty="0">
              <a:solidFill>
                <a:srgbClr val="C00000"/>
              </a:solidFill>
              <a:latin typeface="Roboto"/>
              <a:ea typeface="Roboto"/>
              <a:cs typeface="Roboto"/>
              <a:sym typeface="Roboto"/>
              <a:rtl val="0"/>
            </a:endParaRPr>
          </a:p>
          <a:p>
            <a:pPr marL="285750" marR="0" lvl="0" indent="-254000" algn="l" rtl="0">
              <a:lnSpc>
                <a:spcPct val="100000"/>
              </a:lnSpc>
              <a:spcBef>
                <a:spcPts val="0"/>
              </a:spcBef>
              <a:spcAft>
                <a:spcPts val="0"/>
              </a:spcAft>
              <a:buClr>
                <a:srgbClr val="000000"/>
              </a:buClr>
              <a:buFont typeface="Arial"/>
              <a:buNone/>
            </a:pPr>
            <a:endParaRPr sz="500" b="0" i="0" u="none" strike="noStrike" cap="none" baseline="0" dirty="0">
              <a:solidFill>
                <a:srgbClr val="C00000"/>
              </a:solidFill>
              <a:latin typeface="Roboto"/>
              <a:ea typeface="Roboto"/>
              <a:cs typeface="Roboto"/>
              <a:sym typeface="Roboto"/>
              <a:rtl val="0"/>
            </a:endParaRPr>
          </a:p>
          <a:p>
            <a:pPr marL="285750" marR="0" lvl="0" indent="-285750" algn="l" rtl="0">
              <a:lnSpc>
                <a:spcPct val="100000"/>
              </a:lnSpc>
              <a:spcBef>
                <a:spcPts val="0"/>
              </a:spcBef>
              <a:spcAft>
                <a:spcPts val="0"/>
              </a:spcAft>
              <a:buClr>
                <a:srgbClr val="3F3F3F"/>
              </a:buClr>
              <a:buSzPct val="100000"/>
              <a:buFont typeface="Wingdings" panose="05000000000000000000" pitchFamily="2" charset="2"/>
              <a:buChar char="Ø"/>
            </a:pPr>
            <a:r>
              <a:rPr lang="bg-BG" sz="1600" b="1" i="0" u="none" strike="noStrike" cap="none" baseline="0" dirty="0">
                <a:solidFill>
                  <a:srgbClr val="3F3F3F"/>
                </a:solidFill>
                <a:latin typeface="Roboto"/>
                <a:ea typeface="Roboto"/>
                <a:cs typeface="Roboto"/>
                <a:sym typeface="Roboto"/>
                <a:rtl val="0"/>
              </a:rPr>
              <a:t>Редефиниране на възможностите за дизайн</a:t>
            </a:r>
          </a:p>
          <a:p>
            <a:pPr marL="285750" marR="0" lvl="0" indent="-285750" algn="l" rtl="0">
              <a:lnSpc>
                <a:spcPct val="100000"/>
              </a:lnSpc>
              <a:spcBef>
                <a:spcPts val="0"/>
              </a:spcBef>
              <a:spcAft>
                <a:spcPts val="0"/>
              </a:spcAft>
              <a:buClr>
                <a:srgbClr val="3F3F3F"/>
              </a:buClr>
              <a:buSzPct val="100000"/>
              <a:buFont typeface="Wingdings" panose="05000000000000000000" pitchFamily="2" charset="2"/>
              <a:buChar char="Ø"/>
            </a:pPr>
            <a:r>
              <a:rPr lang="bg-BG" sz="1600" b="1" i="0" u="none" strike="noStrike" cap="none" baseline="0" dirty="0">
                <a:solidFill>
                  <a:srgbClr val="3F3F3F"/>
                </a:solidFill>
                <a:latin typeface="Roboto"/>
                <a:ea typeface="Roboto"/>
                <a:cs typeface="Roboto"/>
                <a:sym typeface="Roboto"/>
                <a:rtl val="0"/>
              </a:rPr>
              <a:t>Ефективност</a:t>
            </a:r>
          </a:p>
          <a:p>
            <a:pPr marL="285750" marR="0" lvl="0" indent="-285750" algn="l" rtl="0">
              <a:lnSpc>
                <a:spcPct val="100000"/>
              </a:lnSpc>
              <a:spcBef>
                <a:spcPts val="0"/>
              </a:spcBef>
              <a:spcAft>
                <a:spcPts val="0"/>
              </a:spcAft>
              <a:buClr>
                <a:srgbClr val="3F3F3F"/>
              </a:buClr>
              <a:buSzPct val="100000"/>
              <a:buFont typeface="Wingdings" panose="05000000000000000000" pitchFamily="2" charset="2"/>
              <a:buChar char="Ø"/>
            </a:pPr>
            <a:r>
              <a:rPr lang="bg-BG" sz="1600" b="1" i="0" u="none" strike="noStrike" cap="none" baseline="0" dirty="0">
                <a:solidFill>
                  <a:srgbClr val="3F3F3F"/>
                </a:solidFill>
                <a:latin typeface="Roboto"/>
                <a:ea typeface="Roboto"/>
                <a:cs typeface="Roboto"/>
                <a:sym typeface="Roboto"/>
                <a:rtl val="0"/>
              </a:rPr>
              <a:t>Подходящи за леене </a:t>
            </a:r>
            <a:r>
              <a:rPr lang="bg-BG" sz="1600" b="1" i="0" u="none" strike="noStrike" cap="none" baseline="0" dirty="0" smtClean="0">
                <a:solidFill>
                  <a:srgbClr val="3F3F3F"/>
                </a:solidFill>
                <a:latin typeface="Roboto"/>
                <a:ea typeface="Roboto"/>
                <a:cs typeface="Roboto"/>
                <a:sym typeface="Roboto"/>
                <a:rtl val="0"/>
              </a:rPr>
              <a:t>материали</a:t>
            </a:r>
          </a:p>
          <a:p>
            <a:pPr marL="285750" marR="0" lvl="0" indent="-285750" algn="l" rtl="0">
              <a:lnSpc>
                <a:spcPct val="100000"/>
              </a:lnSpc>
              <a:spcBef>
                <a:spcPts val="0"/>
              </a:spcBef>
              <a:spcAft>
                <a:spcPts val="0"/>
              </a:spcAft>
              <a:buClr>
                <a:srgbClr val="3F3F3F"/>
              </a:buClr>
              <a:buSzPct val="100000"/>
              <a:buFont typeface="Wingdings" panose="05000000000000000000" pitchFamily="2" charset="2"/>
              <a:buChar char="Ø"/>
            </a:pPr>
            <a:r>
              <a:rPr lang="bg-BG" sz="1600" b="1" dirty="0" smtClean="0">
                <a:solidFill>
                  <a:srgbClr val="3F3F3F"/>
                </a:solidFill>
                <a:latin typeface="Roboto"/>
                <a:ea typeface="Roboto"/>
                <a:cs typeface="Roboto"/>
                <a:sym typeface="Roboto"/>
                <a:rtl val="0"/>
              </a:rPr>
              <a:t>Без допълнителна обработка</a:t>
            </a:r>
          </a:p>
          <a:p>
            <a:pPr marL="285750" marR="0" lvl="0" indent="-285750" algn="l" rtl="0">
              <a:lnSpc>
                <a:spcPct val="100000"/>
              </a:lnSpc>
              <a:spcBef>
                <a:spcPts val="0"/>
              </a:spcBef>
              <a:spcAft>
                <a:spcPts val="0"/>
              </a:spcAft>
              <a:buClr>
                <a:srgbClr val="3F3F3F"/>
              </a:buClr>
              <a:buSzPct val="100000"/>
              <a:buFont typeface="Wingdings" panose="05000000000000000000" pitchFamily="2" charset="2"/>
              <a:buChar char="Ø"/>
            </a:pPr>
            <a:endParaRPr lang="bg-BG" sz="1600" b="1" i="0" u="none" strike="noStrike" cap="none" baseline="0" dirty="0">
              <a:solidFill>
                <a:srgbClr val="3F3F3F"/>
              </a:solidFill>
              <a:latin typeface="Roboto"/>
              <a:ea typeface="Roboto"/>
              <a:cs typeface="Roboto"/>
              <a:sym typeface="Roboto"/>
            </a:endParaRPr>
          </a:p>
          <a:p>
            <a:pPr marL="285750" marR="0" lvl="0" indent="-285750" algn="l" rtl="0">
              <a:lnSpc>
                <a:spcPct val="100000"/>
              </a:lnSpc>
              <a:spcBef>
                <a:spcPts val="0"/>
              </a:spcBef>
              <a:spcAft>
                <a:spcPts val="0"/>
              </a:spcAft>
              <a:buClr>
                <a:srgbClr val="3F3F3F"/>
              </a:buClr>
              <a:buSzPct val="100000"/>
              <a:buFont typeface="Wingdings" panose="05000000000000000000" pitchFamily="2" charset="2"/>
              <a:buChar char="Ø"/>
            </a:pPr>
            <a:r>
              <a:rPr lang="bg-BG" sz="1600" b="1" dirty="0" smtClean="0">
                <a:solidFill>
                  <a:srgbClr val="3F3F3F"/>
                </a:solidFill>
                <a:latin typeface="Roboto"/>
                <a:ea typeface="Roboto"/>
                <a:cs typeface="Roboto"/>
                <a:sym typeface="Roboto"/>
              </a:rPr>
              <a:t>Готови ли са божутерите</a:t>
            </a:r>
            <a:r>
              <a:rPr lang="bg-BG" sz="1600" b="1" dirty="0" smtClean="0">
                <a:solidFill>
                  <a:srgbClr val="3F3F3F"/>
                </a:solidFill>
                <a:latin typeface="Roboto"/>
                <a:ea typeface="Roboto"/>
                <a:cs typeface="Roboto"/>
                <a:sym typeface="Roboto"/>
                <a:rtl val="0"/>
              </a:rPr>
              <a:t>?</a:t>
            </a:r>
            <a:endParaRPr lang="bg-BG" sz="1600" b="1" i="0" u="none" strike="noStrike" cap="none" baseline="0" dirty="0" smtClean="0">
              <a:solidFill>
                <a:srgbClr val="3F3F3F"/>
              </a:solidFill>
              <a:latin typeface="Roboto"/>
              <a:ea typeface="Roboto"/>
              <a:cs typeface="Roboto"/>
              <a:sym typeface="Roboto"/>
              <a:rtl val="0"/>
            </a:endParaRPr>
          </a:p>
          <a:p>
            <a:pPr marL="285750" marR="0" lvl="0" indent="-285750" algn="l" rtl="0">
              <a:lnSpc>
                <a:spcPct val="100000"/>
              </a:lnSpc>
              <a:spcBef>
                <a:spcPts val="0"/>
              </a:spcBef>
              <a:spcAft>
                <a:spcPts val="0"/>
              </a:spcAft>
              <a:buClr>
                <a:srgbClr val="3F3F3F"/>
              </a:buClr>
              <a:buSzPct val="100000"/>
              <a:buFont typeface="Wingdings" panose="05000000000000000000" pitchFamily="2" charset="2"/>
              <a:buChar char="Ø"/>
            </a:pPr>
            <a:endParaRPr lang="bg-BG" sz="1600" b="1" i="0" u="none" strike="noStrike" cap="none" baseline="0" dirty="0">
              <a:solidFill>
                <a:srgbClr val="3F3F3F"/>
              </a:solidFill>
              <a:latin typeface="Roboto"/>
              <a:ea typeface="Roboto"/>
              <a:cs typeface="Roboto"/>
              <a:sym typeface="Roboto"/>
              <a:rtl val="0"/>
            </a:endParaRPr>
          </a:p>
        </p:txBody>
      </p:sp>
      <p:pic>
        <p:nvPicPr>
          <p:cNvPr id="164" name="Shape 164"/>
          <p:cNvPicPr preferRelativeResize="0"/>
          <p:nvPr/>
        </p:nvPicPr>
        <p:blipFill rotWithShape="1">
          <a:blip r:embed="rId5"/>
          <a:srcRect/>
          <a:stretch/>
        </p:blipFill>
        <p:spPr>
          <a:xfrm>
            <a:off x="411941" y="2095268"/>
            <a:ext cx="1461834" cy="1388741"/>
          </a:xfrm>
          <a:prstGeom prst="rect">
            <a:avLst/>
          </a:prstGeom>
          <a:noFill/>
          <a:ln>
            <a:noFill/>
          </a:ln>
        </p:spPr>
      </p:pic>
      <p:pic>
        <p:nvPicPr>
          <p:cNvPr id="165" name="Shape 165"/>
          <p:cNvPicPr preferRelativeResize="0"/>
          <p:nvPr/>
        </p:nvPicPr>
        <p:blipFill rotWithShape="1">
          <a:blip r:embed="rId6"/>
          <a:srcRect/>
          <a:stretch/>
        </p:blipFill>
        <p:spPr>
          <a:xfrm>
            <a:off x="2267744" y="2204864"/>
            <a:ext cx="1402512" cy="1402512"/>
          </a:xfrm>
          <a:prstGeom prst="rect">
            <a:avLst/>
          </a:prstGeom>
          <a:noFill/>
          <a:ln>
            <a:noFill/>
          </a:ln>
        </p:spPr>
      </p:pic>
      <p:sp>
        <p:nvSpPr>
          <p:cNvPr id="14" name="Shape 173"/>
          <p:cNvSpPr/>
          <p:nvPr/>
        </p:nvSpPr>
        <p:spPr>
          <a:xfrm>
            <a:off x="552677" y="4005064"/>
            <a:ext cx="7704855" cy="1446550"/>
          </a:xfrm>
          <a:prstGeom prst="rect">
            <a:avLst/>
          </a:prstGeom>
          <a:noFill/>
          <a:ln>
            <a:noFill/>
          </a:ln>
        </p:spPr>
        <p:txBody>
          <a:bodyPr lIns="91425" tIns="45700" rIns="91425" bIns="45700" anchor="t" anchorCtr="0">
            <a:noAutofit/>
          </a:bodyPr>
          <a:lstStyle/>
          <a:p>
            <a:pPr marL="285750" marR="0" lvl="0" indent="-285750" algn="l" rtl="0">
              <a:lnSpc>
                <a:spcPct val="150000"/>
              </a:lnSpc>
              <a:spcBef>
                <a:spcPts val="0"/>
              </a:spcBef>
              <a:spcAft>
                <a:spcPts val="0"/>
              </a:spcAft>
              <a:buClr>
                <a:srgbClr val="C00000"/>
              </a:buClr>
              <a:buSzPct val="100000"/>
              <a:buFont typeface="Roboto"/>
              <a:buChar char="❑"/>
            </a:pPr>
            <a:r>
              <a:rPr lang="bg-BG" sz="1600" b="0" i="0" u="none" strike="noStrike" cap="none" baseline="0" dirty="0">
                <a:solidFill>
                  <a:srgbClr val="C00000"/>
                </a:solidFill>
                <a:latin typeface="Roboto"/>
                <a:ea typeface="Roboto"/>
                <a:cs typeface="Roboto"/>
                <a:sym typeface="Roboto"/>
                <a:rtl val="0"/>
              </a:rPr>
              <a:t>Маркетинг материали</a:t>
            </a:r>
          </a:p>
          <a:p>
            <a:pPr marL="285750" marR="0" lvl="0" indent="-285750" algn="l" rtl="0">
              <a:lnSpc>
                <a:spcPct val="100000"/>
              </a:lnSpc>
              <a:spcBef>
                <a:spcPts val="0"/>
              </a:spcBef>
              <a:spcAft>
                <a:spcPts val="0"/>
              </a:spcAft>
              <a:buClr>
                <a:srgbClr val="3F3F3F"/>
              </a:buClr>
              <a:buSzPct val="100000"/>
              <a:buFont typeface="Wingdings" panose="05000000000000000000" pitchFamily="2" charset="2"/>
              <a:buChar char="Ø"/>
            </a:pPr>
            <a:r>
              <a:rPr lang="bg-BG" sz="1600" b="1" i="0" u="none" strike="noStrike" cap="none" baseline="0" dirty="0">
                <a:solidFill>
                  <a:srgbClr val="3F3F3F"/>
                </a:solidFill>
                <a:latin typeface="Roboto"/>
                <a:ea typeface="Roboto"/>
                <a:cs typeface="Roboto"/>
                <a:sym typeface="Roboto"/>
                <a:rtl val="0"/>
              </a:rPr>
              <a:t>Алтернатива на трудни за изработка мостри</a:t>
            </a:r>
          </a:p>
          <a:p>
            <a:pPr marL="285750" marR="0" lvl="0" indent="-285750" algn="l" rtl="0">
              <a:lnSpc>
                <a:spcPct val="100000"/>
              </a:lnSpc>
              <a:spcBef>
                <a:spcPts val="0"/>
              </a:spcBef>
              <a:spcAft>
                <a:spcPts val="0"/>
              </a:spcAft>
              <a:buClr>
                <a:srgbClr val="3F3F3F"/>
              </a:buClr>
              <a:buSzPct val="100000"/>
              <a:buFont typeface="Wingdings" panose="05000000000000000000" pitchFamily="2" charset="2"/>
              <a:buChar char="Ø"/>
            </a:pPr>
            <a:r>
              <a:rPr lang="bg-BG" sz="1600" b="1" i="0" u="none" strike="noStrike" cap="none" baseline="0" dirty="0">
                <a:solidFill>
                  <a:srgbClr val="3F3F3F"/>
                </a:solidFill>
                <a:latin typeface="Roboto"/>
                <a:ea typeface="Roboto"/>
                <a:cs typeface="Roboto"/>
                <a:sym typeface="Roboto"/>
                <a:rtl val="0"/>
              </a:rPr>
              <a:t>Възможност за имитация на различни материали (алумини</a:t>
            </a:r>
            <a:r>
              <a:rPr lang="bg-BG" sz="1600" b="1" dirty="0">
                <a:solidFill>
                  <a:srgbClr val="3F3F3F"/>
                </a:solidFill>
                <a:latin typeface="Roboto"/>
                <a:ea typeface="Roboto"/>
                <a:cs typeface="Roboto"/>
                <a:sym typeface="Roboto"/>
                <a:rtl val="0"/>
              </a:rPr>
              <a:t>й</a:t>
            </a:r>
            <a:r>
              <a:rPr lang="bg-BG" sz="1600" b="1" i="0" u="none" strike="noStrike" cap="none" baseline="0" dirty="0">
                <a:solidFill>
                  <a:srgbClr val="3F3F3F"/>
                </a:solidFill>
                <a:latin typeface="Roboto"/>
                <a:ea typeface="Roboto"/>
                <a:cs typeface="Roboto"/>
                <a:sym typeface="Roboto"/>
                <a:rtl val="0"/>
              </a:rPr>
              <a:t>, дърво)</a:t>
            </a:r>
          </a:p>
          <a:p>
            <a:pPr marL="285750" marR="0" lvl="0" indent="-285750" algn="l" rtl="0">
              <a:lnSpc>
                <a:spcPct val="100000"/>
              </a:lnSpc>
              <a:spcBef>
                <a:spcPts val="0"/>
              </a:spcBef>
              <a:spcAft>
                <a:spcPts val="0"/>
              </a:spcAft>
              <a:buClr>
                <a:srgbClr val="3F3F3F"/>
              </a:buClr>
              <a:buSzPct val="100000"/>
              <a:buFont typeface="Wingdings" panose="05000000000000000000" pitchFamily="2" charset="2"/>
              <a:buChar char="Ø"/>
            </a:pPr>
            <a:r>
              <a:rPr lang="bg-BG" sz="1600" b="1" i="0" u="none" strike="noStrike" cap="none" baseline="0" dirty="0">
                <a:solidFill>
                  <a:srgbClr val="3F3F3F"/>
                </a:solidFill>
                <a:latin typeface="Roboto"/>
                <a:ea typeface="Roboto"/>
                <a:cs typeface="Roboto"/>
                <a:sym typeface="Roboto"/>
                <a:rtl val="0"/>
              </a:rPr>
              <a:t>Персонализация на 3D дизайна</a:t>
            </a:r>
          </a:p>
          <a:p>
            <a:pPr marL="285750" marR="0" lvl="0" indent="-285750" algn="l" rtl="0">
              <a:lnSpc>
                <a:spcPct val="100000"/>
              </a:lnSpc>
              <a:spcBef>
                <a:spcPts val="0"/>
              </a:spcBef>
              <a:spcAft>
                <a:spcPts val="0"/>
              </a:spcAft>
              <a:buClr>
                <a:srgbClr val="3F3F3F"/>
              </a:buClr>
              <a:buSzPct val="100000"/>
              <a:buFont typeface="Wingdings" panose="05000000000000000000" pitchFamily="2" charset="2"/>
              <a:buChar char="Ø"/>
            </a:pPr>
            <a:r>
              <a:rPr lang="bg-BG" sz="1600" b="1" i="0" u="none" strike="noStrike" cap="none" baseline="0" dirty="0">
                <a:solidFill>
                  <a:srgbClr val="3F3F3F"/>
                </a:solidFill>
                <a:latin typeface="Roboto"/>
                <a:ea typeface="Roboto"/>
                <a:cs typeface="Roboto"/>
                <a:sym typeface="Roboto"/>
                <a:rtl val="0"/>
              </a:rPr>
              <a:t>Иновативни Маркетинг </a:t>
            </a:r>
            <a:r>
              <a:rPr lang="bg-BG" sz="1600" b="1" i="0" u="none" strike="noStrike" cap="none" baseline="0" dirty="0" smtClean="0">
                <a:solidFill>
                  <a:srgbClr val="3F3F3F"/>
                </a:solidFill>
                <a:latin typeface="Roboto"/>
                <a:ea typeface="Roboto"/>
                <a:cs typeface="Roboto"/>
                <a:sym typeface="Roboto"/>
                <a:rtl val="0"/>
              </a:rPr>
              <a:t>решения</a:t>
            </a:r>
          </a:p>
          <a:p>
            <a:pPr marL="285750" marR="0" lvl="0" indent="-285750" algn="l" rtl="0">
              <a:lnSpc>
                <a:spcPct val="100000"/>
              </a:lnSpc>
              <a:spcBef>
                <a:spcPts val="0"/>
              </a:spcBef>
              <a:spcAft>
                <a:spcPts val="0"/>
              </a:spcAft>
              <a:buClr>
                <a:srgbClr val="3F3F3F"/>
              </a:buClr>
              <a:buSzPct val="100000"/>
              <a:buFont typeface="Wingdings" panose="05000000000000000000" pitchFamily="2" charset="2"/>
              <a:buChar char="Ø"/>
            </a:pPr>
            <a:endParaRPr lang="bg-BG" sz="1600" b="1" i="0" u="none" strike="noStrike" cap="none" baseline="0" dirty="0" smtClean="0">
              <a:solidFill>
                <a:srgbClr val="3F3F3F"/>
              </a:solidFill>
              <a:latin typeface="Roboto"/>
              <a:ea typeface="Roboto"/>
              <a:cs typeface="Roboto"/>
              <a:sym typeface="Roboto"/>
              <a:rtl val="0"/>
            </a:endParaRPr>
          </a:p>
          <a:p>
            <a:pPr marL="285750" marR="0" lvl="0" indent="-285750" algn="l" rtl="0">
              <a:lnSpc>
                <a:spcPct val="100000"/>
              </a:lnSpc>
              <a:spcBef>
                <a:spcPts val="0"/>
              </a:spcBef>
              <a:spcAft>
                <a:spcPts val="0"/>
              </a:spcAft>
              <a:buClr>
                <a:srgbClr val="3F3F3F"/>
              </a:buClr>
              <a:buSzPct val="100000"/>
              <a:buFont typeface="Wingdings" panose="05000000000000000000" pitchFamily="2" charset="2"/>
              <a:buChar char="Ø"/>
            </a:pPr>
            <a:r>
              <a:rPr lang="bg-BG" sz="1600" b="1" dirty="0" smtClean="0">
                <a:solidFill>
                  <a:srgbClr val="3F3F3F"/>
                </a:solidFill>
                <a:latin typeface="Roboto"/>
                <a:ea typeface="Roboto"/>
                <a:cs typeface="Roboto"/>
                <a:sym typeface="Roboto"/>
                <a:rtl val="0"/>
              </a:rPr>
              <a:t>Допълнителна Обработка</a:t>
            </a:r>
          </a:p>
          <a:p>
            <a:pPr marL="285750" marR="0" lvl="0" indent="-285750" algn="l" rtl="0">
              <a:lnSpc>
                <a:spcPct val="100000"/>
              </a:lnSpc>
              <a:spcBef>
                <a:spcPts val="0"/>
              </a:spcBef>
              <a:spcAft>
                <a:spcPts val="0"/>
              </a:spcAft>
              <a:buClr>
                <a:srgbClr val="3F3F3F"/>
              </a:buClr>
              <a:buSzPct val="100000"/>
              <a:buFont typeface="Wingdings" panose="05000000000000000000" pitchFamily="2" charset="2"/>
              <a:buChar char="Ø"/>
            </a:pPr>
            <a:r>
              <a:rPr lang="bg-BG" sz="1600" b="1" i="0" u="none" strike="noStrike" cap="none" baseline="0" dirty="0" smtClean="0">
                <a:solidFill>
                  <a:srgbClr val="3F3F3F"/>
                </a:solidFill>
                <a:latin typeface="Roboto"/>
                <a:ea typeface="Roboto"/>
                <a:cs typeface="Roboto"/>
                <a:sym typeface="Roboto"/>
              </a:rPr>
              <a:t>Цена</a:t>
            </a:r>
            <a:endParaRPr lang="bg-BG" sz="1600" b="1" i="0" u="none" strike="noStrike" cap="none" baseline="0" dirty="0">
              <a:solidFill>
                <a:srgbClr val="3F3F3F"/>
              </a:solidFill>
              <a:latin typeface="Roboto"/>
              <a:ea typeface="Roboto"/>
              <a:cs typeface="Roboto"/>
              <a:sym typeface="Roboto"/>
              <a:rtl val="0"/>
            </a:endParaRPr>
          </a:p>
        </p:txBody>
      </p:sp>
      <p:pic>
        <p:nvPicPr>
          <p:cNvPr id="15" name="Shape 175"/>
          <p:cNvPicPr preferRelativeResize="0"/>
          <p:nvPr/>
        </p:nvPicPr>
        <p:blipFill rotWithShape="1">
          <a:blip r:embed="rId7"/>
          <a:srcRect/>
          <a:stretch/>
        </p:blipFill>
        <p:spPr>
          <a:xfrm>
            <a:off x="7651960" y="4248192"/>
            <a:ext cx="1271133" cy="1694844"/>
          </a:xfrm>
          <a:prstGeom prst="rect">
            <a:avLst/>
          </a:prstGeom>
          <a:noFill/>
          <a:ln>
            <a:noFill/>
          </a:ln>
        </p:spPr>
      </p:pic>
      <p:pic>
        <p:nvPicPr>
          <p:cNvPr id="17" name="Shape 177"/>
          <p:cNvPicPr preferRelativeResize="0"/>
          <p:nvPr/>
        </p:nvPicPr>
        <p:blipFill rotWithShape="1">
          <a:blip r:embed="rId8"/>
          <a:srcRect/>
          <a:stretch/>
        </p:blipFill>
        <p:spPr>
          <a:xfrm>
            <a:off x="5148064" y="5135912"/>
            <a:ext cx="2357576" cy="1570509"/>
          </a:xfrm>
          <a:prstGeom prst="rect">
            <a:avLst/>
          </a:prstGeom>
          <a:noFill/>
          <a:ln>
            <a:noFill/>
          </a:ln>
        </p:spPr>
      </p:pic>
    </p:spTree>
    <p:extLst>
      <p:ext uri="{BB962C8B-B14F-4D97-AF65-F5344CB8AC3E}">
        <p14:creationId xmlns:p14="http://schemas.microsoft.com/office/powerpoint/2010/main" val="4213796080"/>
      </p:ext>
    </p:extLst>
  </p:cSld>
  <p:clrMapOvr>
    <a:masterClrMapping/>
  </p:clrMapOvr>
  <p:transition spd="slow">
    <p:cut/>
  </p:transition>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D8D8D8"/>
        </a:solidFill>
        <a:effectLst/>
      </p:bgPr>
    </p:bg>
    <p:spTree>
      <p:nvGrpSpPr>
        <p:cNvPr id="1" name="Shape 181"/>
        <p:cNvGrpSpPr/>
        <p:nvPr/>
      </p:nvGrpSpPr>
      <p:grpSpPr>
        <a:xfrm>
          <a:off x="0" y="0"/>
          <a:ext cx="0" cy="0"/>
          <a:chOff x="0" y="0"/>
          <a:chExt cx="0" cy="0"/>
        </a:xfrm>
      </p:grpSpPr>
      <p:sp>
        <p:nvSpPr>
          <p:cNvPr id="182" name="Shape 182"/>
          <p:cNvSpPr/>
          <p:nvPr/>
        </p:nvSpPr>
        <p:spPr>
          <a:xfrm>
            <a:off x="5649" y="0"/>
            <a:ext cx="9144000" cy="1200150"/>
          </a:xfrm>
          <a:prstGeom prst="rect">
            <a:avLst/>
          </a:prstGeom>
          <a:blipFill rotWithShape="1">
            <a:blip r:embed="rId3"/>
            <a:stretch>
              <a:fillRect/>
            </a:stretch>
          </a:blipFill>
          <a:ln>
            <a:noFill/>
          </a:ln>
        </p:spPr>
        <p:txBody>
          <a:bodyPr lIns="91425" tIns="91425" rIns="91425" bIns="91425" anchor="ctr" anchorCtr="0">
            <a:noAutofit/>
          </a:bodyPr>
          <a:lstStyle/>
          <a:p>
            <a:pPr>
              <a:spcBef>
                <a:spcPts val="0"/>
              </a:spcBef>
              <a:buNone/>
            </a:pPr>
            <a:endParaRPr dirty="0"/>
          </a:p>
        </p:txBody>
      </p:sp>
      <p:sp>
        <p:nvSpPr>
          <p:cNvPr id="183" name="Shape 183"/>
          <p:cNvSpPr txBox="1"/>
          <p:nvPr/>
        </p:nvSpPr>
        <p:spPr>
          <a:xfrm>
            <a:off x="395534" y="1412774"/>
            <a:ext cx="8352928" cy="523219"/>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3F3F3F"/>
              </a:buClr>
              <a:buSzPct val="25000"/>
              <a:buFont typeface="Roboto"/>
              <a:buNone/>
            </a:pPr>
            <a:r>
              <a:rPr lang="bg-BG" sz="2800" b="0" i="0" u="none" strike="noStrike" cap="none" baseline="0">
                <a:solidFill>
                  <a:srgbClr val="3F3F3F"/>
                </a:solidFill>
                <a:latin typeface="Roboto"/>
                <a:ea typeface="Roboto"/>
                <a:cs typeface="Roboto"/>
                <a:sym typeface="Roboto"/>
                <a:rtl val="0"/>
              </a:rPr>
              <a:t>Приложения – какво ни очаква</a:t>
            </a:r>
          </a:p>
        </p:txBody>
      </p:sp>
      <p:cxnSp>
        <p:nvCxnSpPr>
          <p:cNvPr id="184" name="Shape 184"/>
          <p:cNvCxnSpPr/>
          <p:nvPr/>
        </p:nvCxnSpPr>
        <p:spPr>
          <a:xfrm>
            <a:off x="251518" y="1935996"/>
            <a:ext cx="8640960" cy="0"/>
          </a:xfrm>
          <a:prstGeom prst="straightConnector1">
            <a:avLst/>
          </a:prstGeom>
          <a:noFill/>
          <a:ln w="9525" cap="flat">
            <a:solidFill>
              <a:srgbClr val="BFBFBF"/>
            </a:solidFill>
            <a:prstDash val="solid"/>
            <a:round/>
            <a:headEnd type="none" w="med" len="med"/>
            <a:tailEnd type="none" w="med" len="med"/>
          </a:ln>
        </p:spPr>
      </p:cxnSp>
      <p:sp>
        <p:nvSpPr>
          <p:cNvPr id="185" name="Shape 185"/>
          <p:cNvSpPr/>
          <p:nvPr/>
        </p:nvSpPr>
        <p:spPr>
          <a:xfrm>
            <a:off x="546781" y="1988840"/>
            <a:ext cx="5177346" cy="1200329"/>
          </a:xfrm>
          <a:prstGeom prst="rect">
            <a:avLst/>
          </a:prstGeom>
          <a:noFill/>
          <a:ln>
            <a:noFill/>
          </a:ln>
        </p:spPr>
        <p:txBody>
          <a:bodyPr lIns="91425" tIns="45700" rIns="91425" bIns="45700" anchor="t" anchorCtr="0">
            <a:noAutofit/>
          </a:bodyPr>
          <a:lstStyle/>
          <a:p>
            <a:pPr marL="285750" marR="0" lvl="0" indent="-285750" algn="l" rtl="0">
              <a:lnSpc>
                <a:spcPct val="150000"/>
              </a:lnSpc>
              <a:spcBef>
                <a:spcPts val="0"/>
              </a:spcBef>
              <a:spcAft>
                <a:spcPts val="0"/>
              </a:spcAft>
              <a:buClr>
                <a:srgbClr val="C00000"/>
              </a:buClr>
              <a:buSzPct val="100000"/>
              <a:buFont typeface="Roboto"/>
              <a:buChar char="❑"/>
            </a:pPr>
            <a:r>
              <a:rPr lang="bg-BG" sz="1600" b="0" i="0" u="none" strike="noStrike" cap="none" baseline="0" dirty="0">
                <a:solidFill>
                  <a:srgbClr val="C00000"/>
                </a:solidFill>
                <a:latin typeface="Roboto"/>
                <a:ea typeface="Roboto"/>
                <a:cs typeface="Roboto"/>
                <a:sym typeface="Roboto"/>
                <a:rtl val="0"/>
              </a:rPr>
              <a:t>Материалодобавно производство (АМ) с метали</a:t>
            </a:r>
          </a:p>
          <a:p>
            <a:pPr marL="285750" marR="0" lvl="0" indent="-285750" algn="l" rtl="0">
              <a:lnSpc>
                <a:spcPct val="100000"/>
              </a:lnSpc>
              <a:spcBef>
                <a:spcPts val="0"/>
              </a:spcBef>
              <a:spcAft>
                <a:spcPts val="0"/>
              </a:spcAft>
              <a:buClr>
                <a:srgbClr val="3F3F3F"/>
              </a:buClr>
              <a:buSzPct val="100000"/>
              <a:buFont typeface="Wingdings" panose="05000000000000000000" pitchFamily="2" charset="2"/>
              <a:buChar char="Ø"/>
            </a:pPr>
            <a:r>
              <a:rPr lang="bg-BG" sz="1600" b="1" i="0" u="none" strike="noStrike" cap="none" baseline="0" dirty="0">
                <a:solidFill>
                  <a:srgbClr val="3F3F3F"/>
                </a:solidFill>
                <a:latin typeface="Roboto"/>
                <a:ea typeface="Roboto"/>
                <a:cs typeface="Roboto"/>
                <a:sym typeface="Roboto"/>
                <a:rtl val="0"/>
              </a:rPr>
              <a:t>Революция в индустриалното производство – оптимизация на детайли (Boeing/Aibus)</a:t>
            </a:r>
          </a:p>
          <a:p>
            <a:pPr marL="285750" marR="0" lvl="0" indent="-184150" algn="l" rtl="0">
              <a:lnSpc>
                <a:spcPct val="100000"/>
              </a:lnSpc>
              <a:spcBef>
                <a:spcPts val="0"/>
              </a:spcBef>
              <a:spcAft>
                <a:spcPts val="0"/>
              </a:spcAft>
              <a:buClr>
                <a:srgbClr val="000000"/>
              </a:buClr>
              <a:buFont typeface="Arial"/>
              <a:buNone/>
            </a:pPr>
            <a:endParaRPr sz="1600" b="1" i="0" u="none" strike="noStrike" cap="none" baseline="0" dirty="0">
              <a:solidFill>
                <a:srgbClr val="3F3F3F"/>
              </a:solidFill>
              <a:latin typeface="Roboto"/>
              <a:ea typeface="Roboto"/>
              <a:cs typeface="Roboto"/>
              <a:sym typeface="Roboto"/>
              <a:rtl val="0"/>
            </a:endParaRPr>
          </a:p>
        </p:txBody>
      </p:sp>
      <p:sp>
        <p:nvSpPr>
          <p:cNvPr id="186" name="Shape 186"/>
          <p:cNvSpPr/>
          <p:nvPr/>
        </p:nvSpPr>
        <p:spPr>
          <a:xfrm>
            <a:off x="6300191" y="3501007"/>
            <a:ext cx="2592287" cy="1446550"/>
          </a:xfrm>
          <a:prstGeom prst="rect">
            <a:avLst/>
          </a:prstGeom>
          <a:noFill/>
          <a:ln>
            <a:noFill/>
          </a:ln>
        </p:spPr>
        <p:txBody>
          <a:bodyPr lIns="91425" tIns="45700" rIns="91425" bIns="45700" anchor="t" anchorCtr="0">
            <a:noAutofit/>
          </a:bodyPr>
          <a:lstStyle/>
          <a:p>
            <a:pPr marL="285750" marR="0" lvl="0" indent="-285750" algn="l" rtl="0">
              <a:lnSpc>
                <a:spcPct val="150000"/>
              </a:lnSpc>
              <a:spcBef>
                <a:spcPts val="0"/>
              </a:spcBef>
              <a:spcAft>
                <a:spcPts val="0"/>
              </a:spcAft>
              <a:buClr>
                <a:srgbClr val="C00000"/>
              </a:buClr>
              <a:buSzPct val="100000"/>
              <a:buFont typeface="Roboto"/>
              <a:buChar char="❑"/>
            </a:pPr>
            <a:r>
              <a:rPr lang="bg-BG" sz="1600" b="0" i="0" u="none" strike="noStrike" cap="none" baseline="0" dirty="0">
                <a:solidFill>
                  <a:srgbClr val="C00000"/>
                </a:solidFill>
                <a:latin typeface="Roboto"/>
                <a:ea typeface="Roboto"/>
                <a:cs typeface="Roboto"/>
                <a:sym typeface="Roboto"/>
                <a:rtl val="0"/>
              </a:rPr>
              <a:t>Медицина</a:t>
            </a:r>
          </a:p>
          <a:p>
            <a:pPr marL="285750" marR="0" lvl="0" indent="-285750" algn="l" rtl="0">
              <a:lnSpc>
                <a:spcPct val="100000"/>
              </a:lnSpc>
              <a:spcBef>
                <a:spcPts val="0"/>
              </a:spcBef>
              <a:spcAft>
                <a:spcPts val="0"/>
              </a:spcAft>
              <a:buClr>
                <a:srgbClr val="3F3F3F"/>
              </a:buClr>
              <a:buSzPct val="100000"/>
              <a:buFont typeface="Wingdings" panose="05000000000000000000" pitchFamily="2" charset="2"/>
              <a:buChar char="Ø"/>
            </a:pPr>
            <a:r>
              <a:rPr lang="bg-BG" sz="1600" b="1" i="0" u="none" strike="noStrike" cap="none" baseline="0" dirty="0">
                <a:solidFill>
                  <a:srgbClr val="3F3F3F"/>
                </a:solidFill>
                <a:latin typeface="Roboto"/>
                <a:ea typeface="Roboto"/>
                <a:cs typeface="Roboto"/>
                <a:sym typeface="Roboto"/>
                <a:rtl val="0"/>
              </a:rPr>
              <a:t>Мед</a:t>
            </a:r>
            <a:r>
              <a:rPr lang="bg-BG" sz="1600" b="1" dirty="0">
                <a:solidFill>
                  <a:srgbClr val="3F3F3F"/>
                </a:solidFill>
                <a:latin typeface="Roboto"/>
                <a:ea typeface="Roboto"/>
                <a:cs typeface="Roboto"/>
                <a:sym typeface="Roboto"/>
                <a:rtl val="0"/>
              </a:rPr>
              <a:t>и</a:t>
            </a:r>
            <a:r>
              <a:rPr lang="bg-BG" sz="1600" b="1" i="0" u="none" strike="noStrike" cap="none" baseline="0" dirty="0">
                <a:solidFill>
                  <a:srgbClr val="3F3F3F"/>
                </a:solidFill>
                <a:latin typeface="Roboto"/>
                <a:ea typeface="Roboto"/>
                <a:cs typeface="Roboto"/>
                <a:sym typeface="Roboto"/>
                <a:rtl val="0"/>
              </a:rPr>
              <a:t>цински Модели</a:t>
            </a:r>
          </a:p>
          <a:p>
            <a:pPr marL="285750" marR="0" lvl="0" indent="-285750" algn="l" rtl="0">
              <a:lnSpc>
                <a:spcPct val="100000"/>
              </a:lnSpc>
              <a:spcBef>
                <a:spcPts val="0"/>
              </a:spcBef>
              <a:spcAft>
                <a:spcPts val="0"/>
              </a:spcAft>
              <a:buClr>
                <a:srgbClr val="3F3F3F"/>
              </a:buClr>
              <a:buSzPct val="100000"/>
              <a:buFont typeface="Wingdings" panose="05000000000000000000" pitchFamily="2" charset="2"/>
              <a:buChar char="Ø"/>
            </a:pPr>
            <a:r>
              <a:rPr lang="bg-BG" sz="1600" b="1" i="0" u="none" strike="noStrike" cap="none" baseline="0" dirty="0">
                <a:solidFill>
                  <a:srgbClr val="3F3F3F"/>
                </a:solidFill>
                <a:latin typeface="Roboto"/>
                <a:ea typeface="Roboto"/>
                <a:cs typeface="Roboto"/>
                <a:sym typeface="Roboto"/>
                <a:rtl val="0"/>
              </a:rPr>
              <a:t>Протези</a:t>
            </a:r>
          </a:p>
          <a:p>
            <a:pPr marL="285750" marR="0" lvl="0" indent="-285750" algn="l" rtl="0">
              <a:lnSpc>
                <a:spcPct val="100000"/>
              </a:lnSpc>
              <a:spcBef>
                <a:spcPts val="0"/>
              </a:spcBef>
              <a:spcAft>
                <a:spcPts val="0"/>
              </a:spcAft>
              <a:buClr>
                <a:srgbClr val="3F3F3F"/>
              </a:buClr>
              <a:buSzPct val="100000"/>
              <a:buFont typeface="Wingdings" panose="05000000000000000000" pitchFamily="2" charset="2"/>
              <a:buChar char="Ø"/>
            </a:pPr>
            <a:r>
              <a:rPr lang="bg-BG" sz="1600" b="1" i="0" u="none" strike="noStrike" cap="none" baseline="0" dirty="0">
                <a:solidFill>
                  <a:srgbClr val="3F3F3F"/>
                </a:solidFill>
                <a:latin typeface="Roboto"/>
                <a:ea typeface="Roboto"/>
                <a:cs typeface="Roboto"/>
                <a:sym typeface="Roboto"/>
                <a:rtl val="0"/>
              </a:rPr>
              <a:t>Импланти</a:t>
            </a:r>
          </a:p>
          <a:p>
            <a:pPr marL="285750" marR="0" lvl="0" indent="-285750" algn="l" rtl="0">
              <a:lnSpc>
                <a:spcPct val="100000"/>
              </a:lnSpc>
              <a:spcBef>
                <a:spcPts val="0"/>
              </a:spcBef>
              <a:spcAft>
                <a:spcPts val="0"/>
              </a:spcAft>
              <a:buClr>
                <a:srgbClr val="3F3F3F"/>
              </a:buClr>
              <a:buSzPct val="100000"/>
              <a:buFont typeface="Wingdings" panose="05000000000000000000" pitchFamily="2" charset="2"/>
              <a:buChar char="Ø"/>
            </a:pPr>
            <a:r>
              <a:rPr lang="bg-BG" sz="1600" b="1" i="0" u="none" strike="noStrike" cap="none" baseline="0" dirty="0">
                <a:solidFill>
                  <a:srgbClr val="3F3F3F"/>
                </a:solidFill>
                <a:latin typeface="Roboto"/>
                <a:ea typeface="Roboto"/>
                <a:cs typeface="Roboto"/>
                <a:sym typeface="Roboto"/>
                <a:rtl val="0"/>
              </a:rPr>
              <a:t>Слухови апарати</a:t>
            </a:r>
          </a:p>
        </p:txBody>
      </p:sp>
      <p:sp>
        <p:nvSpPr>
          <p:cNvPr id="187" name="Shape 187"/>
          <p:cNvSpPr/>
          <p:nvPr/>
        </p:nvSpPr>
        <p:spPr>
          <a:xfrm>
            <a:off x="539552" y="5157192"/>
            <a:ext cx="6552728" cy="1815881"/>
          </a:xfrm>
          <a:prstGeom prst="rect">
            <a:avLst/>
          </a:prstGeom>
          <a:noFill/>
          <a:ln>
            <a:noFill/>
          </a:ln>
        </p:spPr>
        <p:txBody>
          <a:bodyPr lIns="91425" tIns="45700" rIns="91425" bIns="45700" anchor="t" anchorCtr="0">
            <a:noAutofit/>
          </a:bodyPr>
          <a:lstStyle/>
          <a:p>
            <a:pPr marL="285750" marR="0" lvl="0" indent="-285750" algn="l" rtl="0">
              <a:lnSpc>
                <a:spcPct val="150000"/>
              </a:lnSpc>
              <a:spcBef>
                <a:spcPts val="0"/>
              </a:spcBef>
              <a:spcAft>
                <a:spcPts val="0"/>
              </a:spcAft>
              <a:buClr>
                <a:srgbClr val="C00000"/>
              </a:buClr>
              <a:buSzPct val="100000"/>
              <a:buFont typeface="Roboto"/>
              <a:buChar char="❑"/>
            </a:pPr>
            <a:r>
              <a:rPr lang="bg-BG" sz="1600" b="0" i="0" u="none" strike="noStrike" cap="none" baseline="0" dirty="0">
                <a:solidFill>
                  <a:srgbClr val="C00000"/>
                </a:solidFill>
                <a:latin typeface="Roboto"/>
                <a:ea typeface="Roboto"/>
                <a:cs typeface="Roboto"/>
                <a:sym typeface="Roboto"/>
                <a:rtl val="0"/>
              </a:rPr>
              <a:t>Дентална медицина</a:t>
            </a:r>
          </a:p>
          <a:p>
            <a:pPr marL="285750" marR="0" lvl="0" indent="-285750" algn="l" rtl="0">
              <a:lnSpc>
                <a:spcPct val="100000"/>
              </a:lnSpc>
              <a:spcBef>
                <a:spcPts val="0"/>
              </a:spcBef>
              <a:spcAft>
                <a:spcPts val="0"/>
              </a:spcAft>
              <a:buClr>
                <a:srgbClr val="3F3F3F"/>
              </a:buClr>
              <a:buSzPct val="100000"/>
              <a:buFont typeface="Wingdings" panose="05000000000000000000" pitchFamily="2" charset="2"/>
              <a:buChar char="Ø"/>
            </a:pPr>
            <a:r>
              <a:rPr lang="bg-BG" sz="1600" b="1" i="0" u="none" strike="noStrike" cap="none" baseline="0" dirty="0">
                <a:solidFill>
                  <a:srgbClr val="3F3F3F"/>
                </a:solidFill>
                <a:latin typeface="Roboto"/>
                <a:ea typeface="Roboto"/>
                <a:cs typeface="Roboto"/>
                <a:sym typeface="Roboto"/>
                <a:rtl val="0"/>
              </a:rPr>
              <a:t>Отливки/Дентални Модели</a:t>
            </a:r>
          </a:p>
          <a:p>
            <a:pPr marL="285750" marR="0" lvl="0" indent="-285750" algn="l" rtl="0">
              <a:lnSpc>
                <a:spcPct val="100000"/>
              </a:lnSpc>
              <a:spcBef>
                <a:spcPts val="0"/>
              </a:spcBef>
              <a:spcAft>
                <a:spcPts val="0"/>
              </a:spcAft>
              <a:buClr>
                <a:srgbClr val="3F3F3F"/>
              </a:buClr>
              <a:buSzPct val="100000"/>
              <a:buFont typeface="Wingdings" panose="05000000000000000000" pitchFamily="2" charset="2"/>
              <a:buChar char="Ø"/>
            </a:pPr>
            <a:r>
              <a:rPr lang="bg-BG" sz="1600" b="1" i="0" u="none" strike="noStrike" cap="none" baseline="0" dirty="0">
                <a:solidFill>
                  <a:srgbClr val="3F3F3F"/>
                </a:solidFill>
                <a:latin typeface="Roboto"/>
                <a:ea typeface="Roboto"/>
                <a:cs typeface="Roboto"/>
                <a:sym typeface="Roboto"/>
                <a:rtl val="0"/>
              </a:rPr>
              <a:t>Мостове и коронки</a:t>
            </a:r>
          </a:p>
          <a:p>
            <a:pPr marL="285750" marR="0" lvl="0" indent="-285750" algn="l" rtl="0">
              <a:lnSpc>
                <a:spcPct val="100000"/>
              </a:lnSpc>
              <a:spcBef>
                <a:spcPts val="0"/>
              </a:spcBef>
              <a:spcAft>
                <a:spcPts val="0"/>
              </a:spcAft>
              <a:buClr>
                <a:srgbClr val="3F3F3F"/>
              </a:buClr>
              <a:buSzPct val="100000"/>
              <a:buFont typeface="Wingdings" panose="05000000000000000000" pitchFamily="2" charset="2"/>
              <a:buChar char="Ø"/>
            </a:pPr>
            <a:r>
              <a:rPr lang="bg-BG" sz="1600" b="1" i="0" u="none" strike="noStrike" cap="none" baseline="0" dirty="0">
                <a:solidFill>
                  <a:srgbClr val="3F3F3F"/>
                </a:solidFill>
                <a:latin typeface="Roboto"/>
                <a:ea typeface="Roboto"/>
                <a:cs typeface="Roboto"/>
                <a:sym typeface="Roboto"/>
                <a:rtl val="0"/>
              </a:rPr>
              <a:t>Фасети</a:t>
            </a:r>
          </a:p>
          <a:p>
            <a:pPr marL="285750" marR="0" lvl="0" indent="-285750" algn="l" rtl="0">
              <a:lnSpc>
                <a:spcPct val="100000"/>
              </a:lnSpc>
              <a:spcBef>
                <a:spcPts val="0"/>
              </a:spcBef>
              <a:spcAft>
                <a:spcPts val="0"/>
              </a:spcAft>
              <a:buClr>
                <a:srgbClr val="3F3F3F"/>
              </a:buClr>
              <a:buSzPct val="100000"/>
              <a:buFont typeface="Wingdings" panose="05000000000000000000" pitchFamily="2" charset="2"/>
              <a:buChar char="Ø"/>
            </a:pPr>
            <a:r>
              <a:rPr lang="bg-BG" sz="1600" b="1" i="0" u="none" strike="noStrike" cap="none" baseline="0" dirty="0">
                <a:solidFill>
                  <a:srgbClr val="3F3F3F"/>
                </a:solidFill>
                <a:latin typeface="Roboto"/>
                <a:ea typeface="Roboto"/>
                <a:cs typeface="Roboto"/>
                <a:sym typeface="Roboto"/>
                <a:rtl val="0"/>
              </a:rPr>
              <a:t>Ортодонтски скоби</a:t>
            </a:r>
          </a:p>
          <a:p>
            <a:pPr marL="285750" marR="0" lvl="0" indent="-184150" algn="l" rtl="0">
              <a:lnSpc>
                <a:spcPct val="150000"/>
              </a:lnSpc>
              <a:spcBef>
                <a:spcPts val="0"/>
              </a:spcBef>
              <a:spcAft>
                <a:spcPts val="0"/>
              </a:spcAft>
              <a:buClr>
                <a:srgbClr val="000000"/>
              </a:buClr>
              <a:buFont typeface="Arial"/>
              <a:buNone/>
            </a:pPr>
            <a:endParaRPr sz="1600" b="0" i="0" u="none" strike="noStrike" cap="none" baseline="0" dirty="0">
              <a:solidFill>
                <a:srgbClr val="C00000"/>
              </a:solidFill>
              <a:latin typeface="Roboto"/>
              <a:ea typeface="Roboto"/>
              <a:cs typeface="Roboto"/>
              <a:sym typeface="Roboto"/>
              <a:rtl val="0"/>
            </a:endParaRPr>
          </a:p>
        </p:txBody>
      </p:sp>
      <p:pic>
        <p:nvPicPr>
          <p:cNvPr id="188" name="Shape 188"/>
          <p:cNvPicPr preferRelativeResize="0"/>
          <p:nvPr/>
        </p:nvPicPr>
        <p:blipFill rotWithShape="1">
          <a:blip r:embed="rId4"/>
          <a:srcRect/>
          <a:stretch/>
        </p:blipFill>
        <p:spPr>
          <a:xfrm>
            <a:off x="6516216" y="2130967"/>
            <a:ext cx="1656183" cy="1242136"/>
          </a:xfrm>
          <a:prstGeom prst="rect">
            <a:avLst/>
          </a:prstGeom>
          <a:noFill/>
          <a:ln>
            <a:noFill/>
          </a:ln>
        </p:spPr>
      </p:pic>
      <p:pic>
        <p:nvPicPr>
          <p:cNvPr id="189" name="Shape 189"/>
          <p:cNvPicPr preferRelativeResize="0"/>
          <p:nvPr/>
        </p:nvPicPr>
        <p:blipFill rotWithShape="1">
          <a:blip r:embed="rId5"/>
          <a:srcRect/>
          <a:stretch/>
        </p:blipFill>
        <p:spPr>
          <a:xfrm>
            <a:off x="2817952" y="3933055"/>
            <a:ext cx="2906175" cy="1104346"/>
          </a:xfrm>
          <a:prstGeom prst="rect">
            <a:avLst/>
          </a:prstGeom>
          <a:noFill/>
          <a:ln>
            <a:noFill/>
          </a:ln>
        </p:spPr>
      </p:pic>
      <p:pic>
        <p:nvPicPr>
          <p:cNvPr id="190" name="Shape 190"/>
          <p:cNvPicPr preferRelativeResize="0"/>
          <p:nvPr/>
        </p:nvPicPr>
        <p:blipFill rotWithShape="1">
          <a:blip r:embed="rId6"/>
          <a:srcRect/>
          <a:stretch/>
        </p:blipFill>
        <p:spPr>
          <a:xfrm>
            <a:off x="3722246" y="3130118"/>
            <a:ext cx="1699503" cy="959472"/>
          </a:xfrm>
          <a:prstGeom prst="rect">
            <a:avLst/>
          </a:prstGeom>
          <a:noFill/>
          <a:ln>
            <a:noFill/>
          </a:ln>
        </p:spPr>
      </p:pic>
      <p:pic>
        <p:nvPicPr>
          <p:cNvPr id="191" name="Shape 191"/>
          <p:cNvPicPr preferRelativeResize="0"/>
          <p:nvPr/>
        </p:nvPicPr>
        <p:blipFill rotWithShape="1">
          <a:blip r:embed="rId7"/>
          <a:srcRect/>
          <a:stretch/>
        </p:blipFill>
        <p:spPr>
          <a:xfrm>
            <a:off x="3898944" y="5301207"/>
            <a:ext cx="1928117" cy="1446087"/>
          </a:xfrm>
          <a:prstGeom prst="rect">
            <a:avLst/>
          </a:prstGeom>
          <a:noFill/>
          <a:ln>
            <a:noFill/>
          </a:ln>
        </p:spPr>
      </p:pic>
      <p:pic>
        <p:nvPicPr>
          <p:cNvPr id="192" name="Shape 192"/>
          <p:cNvPicPr preferRelativeResize="0"/>
          <p:nvPr/>
        </p:nvPicPr>
        <p:blipFill rotWithShape="1">
          <a:blip r:embed="rId8"/>
          <a:srcRect/>
          <a:stretch/>
        </p:blipFill>
        <p:spPr>
          <a:xfrm>
            <a:off x="5927050" y="5529787"/>
            <a:ext cx="2834513" cy="988930"/>
          </a:xfrm>
          <a:prstGeom prst="rect">
            <a:avLst/>
          </a:prstGeom>
          <a:noFill/>
          <a:ln>
            <a:noFill/>
          </a:ln>
        </p:spPr>
      </p:pic>
      <p:pic>
        <p:nvPicPr>
          <p:cNvPr id="193" name="Shape 193"/>
          <p:cNvPicPr preferRelativeResize="0"/>
          <p:nvPr/>
        </p:nvPicPr>
        <p:blipFill rotWithShape="1">
          <a:blip r:embed="rId9"/>
          <a:srcRect/>
          <a:stretch/>
        </p:blipFill>
        <p:spPr>
          <a:xfrm>
            <a:off x="971600" y="3014525"/>
            <a:ext cx="1593076" cy="1991344"/>
          </a:xfrm>
          <a:prstGeom prst="rect">
            <a:avLst/>
          </a:prstGeom>
          <a:noFill/>
          <a:ln>
            <a:noFill/>
          </a:ln>
        </p:spPr>
      </p:pic>
    </p:spTree>
  </p:cSld>
  <p:clrMapOvr>
    <a:masterClrMapping/>
  </p:clrMapOvr>
  <p:transition spd="slow">
    <p:cut/>
  </p:transition>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D8D8D8"/>
        </a:solidFill>
        <a:effectLst/>
      </p:bgPr>
    </p:bg>
    <p:spTree>
      <p:nvGrpSpPr>
        <p:cNvPr id="1" name="Shape 197"/>
        <p:cNvGrpSpPr/>
        <p:nvPr/>
      </p:nvGrpSpPr>
      <p:grpSpPr>
        <a:xfrm>
          <a:off x="0" y="0"/>
          <a:ext cx="0" cy="0"/>
          <a:chOff x="0" y="0"/>
          <a:chExt cx="0" cy="0"/>
        </a:xfrm>
      </p:grpSpPr>
      <p:sp>
        <p:nvSpPr>
          <p:cNvPr id="198" name="Shape 198"/>
          <p:cNvSpPr/>
          <p:nvPr/>
        </p:nvSpPr>
        <p:spPr>
          <a:xfrm>
            <a:off x="5649" y="0"/>
            <a:ext cx="9144000" cy="1200150"/>
          </a:xfrm>
          <a:prstGeom prst="rect">
            <a:avLst/>
          </a:prstGeom>
          <a:blipFill rotWithShape="1">
            <a:blip r:embed="rId3"/>
            <a:stretch>
              <a:fillRect/>
            </a:stretch>
          </a:blipFill>
          <a:ln>
            <a:noFill/>
          </a:ln>
        </p:spPr>
        <p:txBody>
          <a:bodyPr lIns="91425" tIns="91425" rIns="91425" bIns="91425" anchor="ctr" anchorCtr="0">
            <a:noAutofit/>
          </a:bodyPr>
          <a:lstStyle/>
          <a:p>
            <a:pPr>
              <a:spcBef>
                <a:spcPts val="0"/>
              </a:spcBef>
              <a:buNone/>
            </a:pPr>
            <a:endParaRPr dirty="0"/>
          </a:p>
        </p:txBody>
      </p:sp>
      <p:sp>
        <p:nvSpPr>
          <p:cNvPr id="199" name="Shape 199"/>
          <p:cNvSpPr txBox="1"/>
          <p:nvPr/>
        </p:nvSpPr>
        <p:spPr>
          <a:xfrm>
            <a:off x="395534" y="1412774"/>
            <a:ext cx="8352928" cy="523219"/>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3F3F3F"/>
              </a:buClr>
              <a:buSzPct val="25000"/>
              <a:buFont typeface="Roboto"/>
              <a:buNone/>
            </a:pPr>
            <a:r>
              <a:rPr lang="bg-BG" sz="2800" b="0" i="0" u="none" strike="noStrike" cap="none" baseline="0">
                <a:solidFill>
                  <a:srgbClr val="3F3F3F"/>
                </a:solidFill>
                <a:latin typeface="Roboto"/>
                <a:ea typeface="Roboto"/>
                <a:cs typeface="Roboto"/>
                <a:sym typeface="Roboto"/>
                <a:rtl val="0"/>
              </a:rPr>
              <a:t>Приложения – какво ни очаква</a:t>
            </a:r>
          </a:p>
        </p:txBody>
      </p:sp>
      <p:cxnSp>
        <p:nvCxnSpPr>
          <p:cNvPr id="200" name="Shape 200"/>
          <p:cNvCxnSpPr/>
          <p:nvPr/>
        </p:nvCxnSpPr>
        <p:spPr>
          <a:xfrm>
            <a:off x="251518" y="1935996"/>
            <a:ext cx="8640960" cy="0"/>
          </a:xfrm>
          <a:prstGeom prst="straightConnector1">
            <a:avLst/>
          </a:prstGeom>
          <a:noFill/>
          <a:ln w="9525" cap="flat">
            <a:solidFill>
              <a:srgbClr val="BFBFBF"/>
            </a:solidFill>
            <a:prstDash val="solid"/>
            <a:round/>
            <a:headEnd type="none" w="med" len="med"/>
            <a:tailEnd type="none" w="med" len="med"/>
          </a:ln>
        </p:spPr>
      </p:cxnSp>
      <p:sp>
        <p:nvSpPr>
          <p:cNvPr id="202" name="Shape 202"/>
          <p:cNvSpPr/>
          <p:nvPr/>
        </p:nvSpPr>
        <p:spPr>
          <a:xfrm>
            <a:off x="6449110" y="2023171"/>
            <a:ext cx="2030634" cy="1815881"/>
          </a:xfrm>
          <a:prstGeom prst="rect">
            <a:avLst/>
          </a:prstGeom>
          <a:noFill/>
          <a:ln>
            <a:noFill/>
          </a:ln>
        </p:spPr>
        <p:txBody>
          <a:bodyPr lIns="91425" tIns="45700" rIns="91425" bIns="45700" anchor="t" anchorCtr="0">
            <a:noAutofit/>
          </a:bodyPr>
          <a:lstStyle/>
          <a:p>
            <a:pPr marL="285750" marR="0" lvl="0" indent="-285750" algn="l" rtl="0">
              <a:lnSpc>
                <a:spcPct val="150000"/>
              </a:lnSpc>
              <a:spcBef>
                <a:spcPts val="0"/>
              </a:spcBef>
              <a:spcAft>
                <a:spcPts val="0"/>
              </a:spcAft>
              <a:buClr>
                <a:srgbClr val="C00000"/>
              </a:buClr>
              <a:buSzPct val="100000"/>
              <a:buFont typeface="Roboto"/>
              <a:buChar char="❑"/>
            </a:pPr>
            <a:r>
              <a:rPr lang="bg-BG" sz="1600" b="0" i="0" u="none" strike="noStrike" cap="none" baseline="0" dirty="0">
                <a:solidFill>
                  <a:srgbClr val="C00000"/>
                </a:solidFill>
                <a:latin typeface="Roboto"/>
                <a:ea typeface="Roboto"/>
                <a:cs typeface="Roboto"/>
                <a:sym typeface="Roboto"/>
                <a:rtl val="0"/>
              </a:rPr>
              <a:t>Други</a:t>
            </a:r>
          </a:p>
          <a:p>
            <a:pPr marL="285750" marR="0" lvl="0" indent="-285750" algn="l" rtl="0">
              <a:lnSpc>
                <a:spcPct val="150000"/>
              </a:lnSpc>
              <a:spcBef>
                <a:spcPts val="0"/>
              </a:spcBef>
              <a:spcAft>
                <a:spcPts val="0"/>
              </a:spcAft>
              <a:buClr>
                <a:srgbClr val="3F3F3F"/>
              </a:buClr>
              <a:buSzPct val="100000"/>
              <a:buFont typeface="Wingdings" panose="05000000000000000000" pitchFamily="2" charset="2"/>
              <a:buChar char="Ø"/>
            </a:pPr>
            <a:r>
              <a:rPr lang="bg-BG" sz="1600" b="1" i="0" u="none" strike="noStrike" cap="none" baseline="0" dirty="0">
                <a:solidFill>
                  <a:srgbClr val="3F3F3F"/>
                </a:solidFill>
                <a:latin typeface="Roboto"/>
                <a:ea typeface="Roboto"/>
                <a:cs typeface="Roboto"/>
                <a:sym typeface="Roboto"/>
                <a:rtl val="0"/>
              </a:rPr>
              <a:t>Образование</a:t>
            </a:r>
          </a:p>
          <a:p>
            <a:pPr marL="285750" marR="0" lvl="0" indent="-285750" algn="l" rtl="0">
              <a:lnSpc>
                <a:spcPct val="100000"/>
              </a:lnSpc>
              <a:spcBef>
                <a:spcPts val="0"/>
              </a:spcBef>
              <a:spcAft>
                <a:spcPts val="0"/>
              </a:spcAft>
              <a:buClr>
                <a:srgbClr val="3F3F3F"/>
              </a:buClr>
              <a:buSzPct val="100000"/>
              <a:buFont typeface="Wingdings" panose="05000000000000000000" pitchFamily="2" charset="2"/>
              <a:buChar char="Ø"/>
            </a:pPr>
            <a:r>
              <a:rPr lang="bg-BG" sz="1600" b="1" i="0" u="none" strike="noStrike" cap="none" baseline="0" dirty="0">
                <a:solidFill>
                  <a:srgbClr val="3F3F3F"/>
                </a:solidFill>
                <a:latin typeface="Roboto"/>
                <a:ea typeface="Roboto"/>
                <a:cs typeface="Roboto"/>
                <a:sym typeface="Roboto"/>
                <a:rtl val="0"/>
              </a:rPr>
              <a:t>Строителство</a:t>
            </a:r>
          </a:p>
          <a:p>
            <a:pPr marL="285750" marR="0" lvl="0" indent="-285750" algn="l" rtl="0">
              <a:lnSpc>
                <a:spcPct val="100000"/>
              </a:lnSpc>
              <a:spcBef>
                <a:spcPts val="0"/>
              </a:spcBef>
              <a:spcAft>
                <a:spcPts val="0"/>
              </a:spcAft>
              <a:buClr>
                <a:srgbClr val="3F3F3F"/>
              </a:buClr>
              <a:buSzPct val="100000"/>
              <a:buFont typeface="Wingdings" panose="05000000000000000000" pitchFamily="2" charset="2"/>
              <a:buChar char="Ø"/>
            </a:pPr>
            <a:r>
              <a:rPr lang="bg-BG" sz="1600" b="1" i="0" u="none" strike="noStrike" cap="none" baseline="0" dirty="0">
                <a:solidFill>
                  <a:srgbClr val="3F3F3F"/>
                </a:solidFill>
                <a:latin typeface="Roboto"/>
                <a:ea typeface="Roboto"/>
                <a:cs typeface="Roboto"/>
                <a:sym typeface="Roboto"/>
                <a:rtl val="0"/>
              </a:rPr>
              <a:t>Оръжия</a:t>
            </a:r>
          </a:p>
          <a:p>
            <a:pPr marL="285750" marR="0" lvl="0" indent="-285750" algn="l" rtl="0">
              <a:lnSpc>
                <a:spcPct val="100000"/>
              </a:lnSpc>
              <a:spcBef>
                <a:spcPts val="0"/>
              </a:spcBef>
              <a:spcAft>
                <a:spcPts val="0"/>
              </a:spcAft>
              <a:buClr>
                <a:srgbClr val="3F3F3F"/>
              </a:buClr>
              <a:buSzPct val="100000"/>
              <a:buFont typeface="Wingdings" panose="05000000000000000000" pitchFamily="2" charset="2"/>
              <a:buChar char="Ø"/>
            </a:pPr>
            <a:r>
              <a:rPr lang="bg-BG" sz="1600" b="1" i="0" u="none" strike="noStrike" cap="none" baseline="0" dirty="0">
                <a:solidFill>
                  <a:srgbClr val="3F3F3F"/>
                </a:solidFill>
                <a:latin typeface="Roboto"/>
                <a:ea typeface="Roboto"/>
                <a:cs typeface="Roboto"/>
                <a:sym typeface="Roboto"/>
                <a:rtl val="0"/>
              </a:rPr>
              <a:t>Храна</a:t>
            </a:r>
          </a:p>
          <a:p>
            <a:pPr marL="285750" marR="0" lvl="0" indent="-285750" algn="l" rtl="0">
              <a:lnSpc>
                <a:spcPct val="100000"/>
              </a:lnSpc>
              <a:spcBef>
                <a:spcPts val="0"/>
              </a:spcBef>
              <a:spcAft>
                <a:spcPts val="0"/>
              </a:spcAft>
              <a:buClr>
                <a:srgbClr val="3F3F3F"/>
              </a:buClr>
              <a:buSzPct val="100000"/>
              <a:buFont typeface="Wingdings" panose="05000000000000000000" pitchFamily="2" charset="2"/>
              <a:buChar char="Ø"/>
            </a:pPr>
            <a:r>
              <a:rPr lang="bg-BG" sz="1600" b="1" i="0" u="none" strike="noStrike" cap="none" baseline="0" dirty="0">
                <a:solidFill>
                  <a:srgbClr val="3F3F3F"/>
                </a:solidFill>
                <a:latin typeface="Roboto"/>
                <a:ea typeface="Roboto"/>
                <a:cs typeface="Roboto"/>
                <a:sym typeface="Roboto"/>
                <a:rtl val="0"/>
              </a:rPr>
              <a:t>Органи</a:t>
            </a:r>
          </a:p>
        </p:txBody>
      </p:sp>
      <p:sp>
        <p:nvSpPr>
          <p:cNvPr id="203" name="Shape 203"/>
          <p:cNvSpPr/>
          <p:nvPr/>
        </p:nvSpPr>
        <p:spPr>
          <a:xfrm>
            <a:off x="3131840" y="2510784"/>
            <a:ext cx="2448273" cy="1200329"/>
          </a:xfrm>
          <a:prstGeom prst="rect">
            <a:avLst/>
          </a:prstGeom>
          <a:noFill/>
          <a:ln>
            <a:noFill/>
          </a:ln>
        </p:spPr>
        <p:txBody>
          <a:bodyPr lIns="91425" tIns="45700" rIns="91425" bIns="45700" anchor="t" anchorCtr="0">
            <a:noAutofit/>
          </a:bodyPr>
          <a:lstStyle/>
          <a:p>
            <a:pPr marL="285750" marR="0" lvl="0" indent="-285750" algn="l" rtl="0">
              <a:lnSpc>
                <a:spcPct val="150000"/>
              </a:lnSpc>
              <a:spcBef>
                <a:spcPts val="0"/>
              </a:spcBef>
              <a:spcAft>
                <a:spcPts val="0"/>
              </a:spcAft>
              <a:buClr>
                <a:srgbClr val="C00000"/>
              </a:buClr>
              <a:buSzPct val="100000"/>
              <a:buFont typeface="Roboto"/>
              <a:buChar char="❑"/>
            </a:pPr>
            <a:r>
              <a:rPr lang="bg-BG" sz="1600" b="0" i="0" u="none" strike="noStrike" cap="none" baseline="0" dirty="0">
                <a:solidFill>
                  <a:srgbClr val="C00000"/>
                </a:solidFill>
                <a:latin typeface="Roboto"/>
                <a:ea typeface="Roboto"/>
                <a:cs typeface="Roboto"/>
                <a:sym typeface="Roboto"/>
                <a:rtl val="0"/>
              </a:rPr>
              <a:t>Мода и Изкуство</a:t>
            </a:r>
          </a:p>
          <a:p>
            <a:pPr marL="285750" marR="0" lvl="0" indent="-285750" algn="l" rtl="0">
              <a:lnSpc>
                <a:spcPct val="100000"/>
              </a:lnSpc>
              <a:spcBef>
                <a:spcPts val="0"/>
              </a:spcBef>
              <a:spcAft>
                <a:spcPts val="0"/>
              </a:spcAft>
              <a:buClr>
                <a:srgbClr val="3F3F3F"/>
              </a:buClr>
              <a:buSzPct val="100000"/>
              <a:buFont typeface="Wingdings" panose="05000000000000000000" pitchFamily="2" charset="2"/>
              <a:buChar char="Ø"/>
            </a:pPr>
            <a:r>
              <a:rPr lang="bg-BG" sz="1600" b="1" i="0" u="none" strike="noStrike" cap="none" baseline="0" dirty="0">
                <a:solidFill>
                  <a:srgbClr val="3F3F3F"/>
                </a:solidFill>
                <a:latin typeface="Roboto"/>
                <a:ea typeface="Roboto"/>
                <a:cs typeface="Roboto"/>
                <a:sym typeface="Roboto"/>
                <a:rtl val="0"/>
              </a:rPr>
              <a:t>Аксесоари</a:t>
            </a:r>
          </a:p>
          <a:p>
            <a:pPr marL="285750" marR="0" lvl="0" indent="-285750" algn="l" rtl="0">
              <a:lnSpc>
                <a:spcPct val="100000"/>
              </a:lnSpc>
              <a:spcBef>
                <a:spcPts val="0"/>
              </a:spcBef>
              <a:spcAft>
                <a:spcPts val="0"/>
              </a:spcAft>
              <a:buClr>
                <a:srgbClr val="3F3F3F"/>
              </a:buClr>
              <a:buSzPct val="100000"/>
              <a:buFont typeface="Wingdings" panose="05000000000000000000" pitchFamily="2" charset="2"/>
              <a:buChar char="Ø"/>
            </a:pPr>
            <a:r>
              <a:rPr lang="bg-BG" sz="1600" b="1" i="0" u="none" strike="noStrike" cap="none" baseline="0" dirty="0">
                <a:solidFill>
                  <a:srgbClr val="3F3F3F"/>
                </a:solidFill>
                <a:latin typeface="Roboto"/>
                <a:ea typeface="Roboto"/>
                <a:cs typeface="Roboto"/>
                <a:sym typeface="Roboto"/>
                <a:rtl val="0"/>
              </a:rPr>
              <a:t>Дрехи</a:t>
            </a:r>
          </a:p>
          <a:p>
            <a:pPr marL="285750" marR="0" lvl="0" indent="-285750" algn="l" rtl="0">
              <a:lnSpc>
                <a:spcPct val="100000"/>
              </a:lnSpc>
              <a:spcBef>
                <a:spcPts val="0"/>
              </a:spcBef>
              <a:spcAft>
                <a:spcPts val="0"/>
              </a:spcAft>
              <a:buClr>
                <a:srgbClr val="3F3F3F"/>
              </a:buClr>
              <a:buSzPct val="100000"/>
              <a:buFont typeface="Wingdings" panose="05000000000000000000" pitchFamily="2" charset="2"/>
              <a:buChar char="Ø"/>
            </a:pPr>
            <a:r>
              <a:rPr lang="bg-BG" sz="1600" b="1" i="0" u="none" strike="noStrike" cap="none" baseline="0" dirty="0">
                <a:solidFill>
                  <a:srgbClr val="3F3F3F"/>
                </a:solidFill>
                <a:latin typeface="Roboto"/>
                <a:ea typeface="Roboto"/>
                <a:cs typeface="Roboto"/>
                <a:sym typeface="Roboto"/>
                <a:rtl val="0"/>
              </a:rPr>
              <a:t>Бижута</a:t>
            </a:r>
          </a:p>
        </p:txBody>
      </p:sp>
      <p:pic>
        <p:nvPicPr>
          <p:cNvPr id="206" name="Shape 206"/>
          <p:cNvPicPr preferRelativeResize="0"/>
          <p:nvPr/>
        </p:nvPicPr>
        <p:blipFill rotWithShape="1">
          <a:blip r:embed="rId4"/>
          <a:srcRect/>
          <a:stretch/>
        </p:blipFill>
        <p:spPr>
          <a:xfrm>
            <a:off x="539552" y="2341650"/>
            <a:ext cx="2055292" cy="1538598"/>
          </a:xfrm>
          <a:prstGeom prst="rect">
            <a:avLst/>
          </a:prstGeom>
          <a:noFill/>
          <a:ln>
            <a:noFill/>
          </a:ln>
        </p:spPr>
      </p:pic>
      <p:pic>
        <p:nvPicPr>
          <p:cNvPr id="207" name="Shape 207"/>
          <p:cNvPicPr preferRelativeResize="0"/>
          <p:nvPr/>
        </p:nvPicPr>
        <p:blipFill rotWithShape="1">
          <a:blip r:embed="rId5"/>
          <a:srcRect/>
          <a:stretch/>
        </p:blipFill>
        <p:spPr>
          <a:xfrm>
            <a:off x="6331530" y="3880248"/>
            <a:ext cx="2113184" cy="1408789"/>
          </a:xfrm>
          <a:prstGeom prst="rect">
            <a:avLst/>
          </a:prstGeom>
          <a:noFill/>
          <a:ln>
            <a:noFill/>
          </a:ln>
        </p:spPr>
      </p:pic>
      <p:pic>
        <p:nvPicPr>
          <p:cNvPr id="208" name="Shape 208"/>
          <p:cNvPicPr preferRelativeResize="0"/>
          <p:nvPr/>
        </p:nvPicPr>
        <p:blipFill rotWithShape="1">
          <a:blip r:embed="rId6"/>
          <a:srcRect/>
          <a:stretch/>
        </p:blipFill>
        <p:spPr>
          <a:xfrm>
            <a:off x="6858528" y="5402964"/>
            <a:ext cx="1889934" cy="1379651"/>
          </a:xfrm>
          <a:prstGeom prst="rect">
            <a:avLst/>
          </a:prstGeom>
          <a:noFill/>
          <a:ln>
            <a:noFill/>
          </a:ln>
        </p:spPr>
      </p:pic>
      <p:pic>
        <p:nvPicPr>
          <p:cNvPr id="209" name="Shape 209"/>
          <p:cNvPicPr preferRelativeResize="0"/>
          <p:nvPr/>
        </p:nvPicPr>
        <p:blipFill rotWithShape="1">
          <a:blip r:embed="rId7"/>
          <a:srcRect/>
          <a:stretch/>
        </p:blipFill>
        <p:spPr>
          <a:xfrm>
            <a:off x="1475656" y="4422301"/>
            <a:ext cx="2972113" cy="1739001"/>
          </a:xfrm>
          <a:prstGeom prst="rect">
            <a:avLst/>
          </a:prstGeom>
          <a:noFill/>
          <a:ln>
            <a:noFill/>
          </a:ln>
        </p:spPr>
      </p:pic>
    </p:spTree>
  </p:cSld>
  <p:clrMapOvr>
    <a:masterClrMapping/>
  </p:clrMapOvr>
  <p:transition spd="slow">
    <p:cut/>
  </p:transition>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D8D8D8"/>
        </a:solidFill>
        <a:effectLst/>
      </p:bgPr>
    </p:bg>
    <p:spTree>
      <p:nvGrpSpPr>
        <p:cNvPr id="1" name="Shape 213"/>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36670" y="4642995"/>
            <a:ext cx="2952750" cy="1643063"/>
          </a:xfrm>
          <a:prstGeom prst="rect">
            <a:avLst/>
          </a:prstGeom>
        </p:spPr>
      </p:pic>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07704" y="3351351"/>
            <a:ext cx="2808312" cy="1579676"/>
          </a:xfrm>
          <a:prstGeom prst="rect">
            <a:avLst/>
          </a:prstGeom>
        </p:spPr>
      </p:pic>
      <p:sp>
        <p:nvSpPr>
          <p:cNvPr id="214" name="Shape 214"/>
          <p:cNvSpPr/>
          <p:nvPr/>
        </p:nvSpPr>
        <p:spPr>
          <a:xfrm>
            <a:off x="5649" y="0"/>
            <a:ext cx="9144000" cy="1200150"/>
          </a:xfrm>
          <a:prstGeom prst="rect">
            <a:avLst/>
          </a:prstGeom>
          <a:blipFill rotWithShape="1">
            <a:blip r:embed="rId5"/>
            <a:stretch>
              <a:fillRect/>
            </a:stretch>
          </a:blipFill>
          <a:ln>
            <a:noFill/>
          </a:ln>
        </p:spPr>
        <p:txBody>
          <a:bodyPr lIns="91425" tIns="91425" rIns="91425" bIns="91425" anchor="ctr" anchorCtr="0">
            <a:noAutofit/>
          </a:bodyPr>
          <a:lstStyle/>
          <a:p>
            <a:pPr>
              <a:spcBef>
                <a:spcPts val="0"/>
              </a:spcBef>
              <a:buNone/>
            </a:pPr>
            <a:endParaRPr dirty="0"/>
          </a:p>
        </p:txBody>
      </p:sp>
      <p:sp>
        <p:nvSpPr>
          <p:cNvPr id="215" name="Shape 215"/>
          <p:cNvSpPr txBox="1"/>
          <p:nvPr/>
        </p:nvSpPr>
        <p:spPr>
          <a:xfrm>
            <a:off x="395534" y="1412774"/>
            <a:ext cx="8352928" cy="523219"/>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3F3F3F"/>
              </a:buClr>
              <a:buSzPct val="25000"/>
              <a:buFont typeface="Roboto"/>
              <a:buNone/>
            </a:pPr>
            <a:r>
              <a:rPr lang="bg-BG" sz="2800" b="0" i="0" u="none" strike="noStrike" cap="none" baseline="0" dirty="0" smtClean="0">
                <a:solidFill>
                  <a:srgbClr val="3F3F3F"/>
                </a:solidFill>
                <a:latin typeface="Roboto"/>
                <a:ea typeface="Roboto"/>
                <a:cs typeface="Roboto"/>
                <a:sym typeface="Roboto"/>
                <a:rtl val="0"/>
              </a:rPr>
              <a:t>Персонални 3</a:t>
            </a:r>
            <a:r>
              <a:rPr lang="en-US" sz="2800" b="0" i="0" u="none" strike="noStrike" cap="none" baseline="0" dirty="0" smtClean="0">
                <a:solidFill>
                  <a:srgbClr val="3F3F3F"/>
                </a:solidFill>
                <a:latin typeface="Roboto"/>
                <a:ea typeface="Roboto"/>
                <a:cs typeface="Roboto"/>
                <a:sym typeface="Roboto"/>
                <a:rtl val="0"/>
              </a:rPr>
              <a:t>D</a:t>
            </a:r>
            <a:r>
              <a:rPr lang="bg-BG" sz="2800" b="0" i="0" u="none" strike="noStrike" cap="none" dirty="0" smtClean="0">
                <a:solidFill>
                  <a:srgbClr val="3F3F3F"/>
                </a:solidFill>
                <a:latin typeface="Roboto"/>
                <a:ea typeface="Roboto"/>
                <a:cs typeface="Roboto"/>
                <a:sym typeface="Roboto"/>
                <a:rtl val="0"/>
              </a:rPr>
              <a:t> Принтери</a:t>
            </a:r>
            <a:endParaRPr lang="bg-BG" sz="2800" b="0" i="0" u="none" strike="noStrike" cap="none" baseline="0" dirty="0">
              <a:solidFill>
                <a:srgbClr val="3F3F3F"/>
              </a:solidFill>
              <a:latin typeface="Roboto"/>
              <a:ea typeface="Roboto"/>
              <a:cs typeface="Roboto"/>
              <a:sym typeface="Roboto"/>
              <a:rtl val="0"/>
            </a:endParaRPr>
          </a:p>
        </p:txBody>
      </p:sp>
      <p:cxnSp>
        <p:nvCxnSpPr>
          <p:cNvPr id="216" name="Shape 216"/>
          <p:cNvCxnSpPr/>
          <p:nvPr/>
        </p:nvCxnSpPr>
        <p:spPr>
          <a:xfrm>
            <a:off x="251518" y="1935996"/>
            <a:ext cx="8640960" cy="0"/>
          </a:xfrm>
          <a:prstGeom prst="straightConnector1">
            <a:avLst/>
          </a:prstGeom>
          <a:noFill/>
          <a:ln w="9525" cap="flat">
            <a:solidFill>
              <a:srgbClr val="BFBFBF"/>
            </a:solidFill>
            <a:prstDash val="solid"/>
            <a:round/>
            <a:headEnd type="none" w="med" len="med"/>
            <a:tailEnd type="none" w="med" len="med"/>
          </a:ln>
        </p:spPr>
      </p:cxnSp>
      <p:sp>
        <p:nvSpPr>
          <p:cNvPr id="6" name="Shape 201"/>
          <p:cNvSpPr/>
          <p:nvPr/>
        </p:nvSpPr>
        <p:spPr>
          <a:xfrm>
            <a:off x="395534" y="1977005"/>
            <a:ext cx="2602707" cy="1019948"/>
          </a:xfrm>
          <a:prstGeom prst="rect">
            <a:avLst/>
          </a:prstGeom>
          <a:noFill/>
          <a:ln>
            <a:noFill/>
          </a:ln>
        </p:spPr>
        <p:txBody>
          <a:bodyPr lIns="91425" tIns="45700" rIns="91425" bIns="45700" anchor="t" anchorCtr="0">
            <a:noAutofit/>
          </a:bodyPr>
          <a:lstStyle/>
          <a:p>
            <a:pPr marL="285750" marR="0" lvl="0" indent="-285750" algn="l" rtl="0">
              <a:lnSpc>
                <a:spcPct val="150000"/>
              </a:lnSpc>
              <a:spcBef>
                <a:spcPts val="0"/>
              </a:spcBef>
              <a:spcAft>
                <a:spcPts val="0"/>
              </a:spcAft>
              <a:buClr>
                <a:srgbClr val="C00000"/>
              </a:buClr>
              <a:buSzPct val="100000"/>
              <a:buFont typeface="Roboto"/>
              <a:buChar char="❑"/>
            </a:pPr>
            <a:r>
              <a:rPr lang="bg-BG" sz="1600" b="0" i="0" u="none" strike="noStrike" cap="none" baseline="0" dirty="0" smtClean="0">
                <a:solidFill>
                  <a:srgbClr val="C00000"/>
                </a:solidFill>
                <a:latin typeface="Roboto"/>
                <a:ea typeface="Roboto"/>
                <a:cs typeface="Roboto"/>
                <a:sym typeface="Roboto"/>
                <a:rtl val="0"/>
              </a:rPr>
              <a:t>Персонални Принтери</a:t>
            </a:r>
          </a:p>
          <a:p>
            <a:pPr marR="0" lvl="0" algn="l" rtl="0">
              <a:lnSpc>
                <a:spcPct val="150000"/>
              </a:lnSpc>
              <a:spcBef>
                <a:spcPts val="0"/>
              </a:spcBef>
              <a:spcAft>
                <a:spcPts val="0"/>
              </a:spcAft>
              <a:buClr>
                <a:srgbClr val="C00000"/>
              </a:buClr>
              <a:buSzPct val="100000"/>
            </a:pPr>
            <a:endParaRPr lang="bg-BG" sz="800" b="0" i="0" u="none" strike="noStrike" cap="none" baseline="0" dirty="0" smtClean="0">
              <a:solidFill>
                <a:srgbClr val="C00000"/>
              </a:solidFill>
              <a:latin typeface="Roboto"/>
              <a:ea typeface="Roboto"/>
              <a:cs typeface="Roboto"/>
              <a:sym typeface="Roboto"/>
              <a:rtl val="0"/>
            </a:endParaRPr>
          </a:p>
          <a:p>
            <a:pPr marL="285750" marR="0" lvl="3" indent="-285750" algn="l" rtl="0">
              <a:lnSpc>
                <a:spcPct val="100000"/>
              </a:lnSpc>
              <a:spcBef>
                <a:spcPts val="0"/>
              </a:spcBef>
              <a:spcAft>
                <a:spcPts val="0"/>
              </a:spcAft>
              <a:buClr>
                <a:srgbClr val="3F3F3F"/>
              </a:buClr>
              <a:buSzPct val="100000"/>
              <a:buFont typeface="Wingdings" panose="05000000000000000000" pitchFamily="2" charset="2"/>
              <a:buChar char="Ø"/>
            </a:pPr>
            <a:r>
              <a:rPr lang="bg-BG" sz="1600" b="1" i="0" u="none" strike="noStrike" cap="none" baseline="0" dirty="0" smtClean="0">
                <a:solidFill>
                  <a:srgbClr val="3F3F3F"/>
                </a:solidFill>
                <a:latin typeface="Roboto"/>
                <a:ea typeface="Roboto"/>
                <a:cs typeface="Roboto"/>
                <a:sym typeface="Roboto"/>
                <a:rtl val="0"/>
              </a:rPr>
              <a:t>Plug-n-play ?!</a:t>
            </a:r>
          </a:p>
          <a:p>
            <a:pPr marL="285750" marR="0" lvl="0" indent="-285750" algn="l" rtl="0">
              <a:lnSpc>
                <a:spcPct val="100000"/>
              </a:lnSpc>
              <a:spcBef>
                <a:spcPts val="0"/>
              </a:spcBef>
              <a:spcAft>
                <a:spcPts val="0"/>
              </a:spcAft>
              <a:buClr>
                <a:srgbClr val="3F3F3F"/>
              </a:buClr>
              <a:buSzPct val="100000"/>
              <a:buFont typeface="Wingdings" panose="05000000000000000000" pitchFamily="2" charset="2"/>
              <a:buChar char="Ø"/>
            </a:pPr>
            <a:endParaRPr lang="bg-BG" sz="1600" b="1" i="0" u="none" strike="noStrike" cap="none" baseline="0" dirty="0">
              <a:solidFill>
                <a:srgbClr val="3F3F3F"/>
              </a:solidFill>
              <a:latin typeface="Roboto"/>
              <a:ea typeface="Roboto"/>
              <a:cs typeface="Roboto"/>
              <a:sym typeface="Roboto"/>
              <a:rtl val="0"/>
            </a:endParaRPr>
          </a:p>
        </p:txBody>
      </p:sp>
      <p:pic>
        <p:nvPicPr>
          <p:cNvPr id="7" name="Shape 204"/>
          <p:cNvPicPr preferRelativeResize="0"/>
          <p:nvPr/>
        </p:nvPicPr>
        <p:blipFill rotWithShape="1">
          <a:blip r:embed="rId6"/>
          <a:srcRect/>
          <a:stretch/>
        </p:blipFill>
        <p:spPr>
          <a:xfrm>
            <a:off x="683568" y="4931027"/>
            <a:ext cx="2104175" cy="1578132"/>
          </a:xfrm>
          <a:prstGeom prst="rect">
            <a:avLst/>
          </a:prstGeom>
          <a:noFill/>
          <a:ln>
            <a:noFill/>
          </a:ln>
        </p:spPr>
      </p:pic>
      <p:pic>
        <p:nvPicPr>
          <p:cNvPr id="8" name="Shape 205"/>
          <p:cNvPicPr preferRelativeResize="0"/>
          <p:nvPr/>
        </p:nvPicPr>
        <p:blipFill rotWithShape="1">
          <a:blip r:embed="rId7"/>
          <a:srcRect/>
          <a:stretch/>
        </p:blipFill>
        <p:spPr>
          <a:xfrm>
            <a:off x="377445" y="3449778"/>
            <a:ext cx="1745502" cy="1797867"/>
          </a:xfrm>
          <a:prstGeom prst="rect">
            <a:avLst/>
          </a:prstGeom>
          <a:noFill/>
          <a:ln>
            <a:noFill/>
          </a:ln>
        </p:spPr>
      </p:pic>
      <p:pic>
        <p:nvPicPr>
          <p:cNvPr id="5" name="Picture 4"/>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687349" y="4633300"/>
            <a:ext cx="2892311" cy="2169233"/>
          </a:xfrm>
          <a:prstGeom prst="rect">
            <a:avLst/>
          </a:prstGeom>
        </p:spPr>
      </p:pic>
      <p:pic>
        <p:nvPicPr>
          <p:cNvPr id="9" name="Picture 8"/>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932040" y="2147840"/>
            <a:ext cx="3612791" cy="2407022"/>
          </a:xfrm>
          <a:prstGeom prst="rect">
            <a:avLst/>
          </a:prstGeom>
        </p:spPr>
      </p:pic>
      <p:pic>
        <p:nvPicPr>
          <p:cNvPr id="4" name="Picture 3"/>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527441" y="5464526"/>
            <a:ext cx="2265643" cy="1268760"/>
          </a:xfrm>
          <a:prstGeom prst="rect">
            <a:avLst/>
          </a:prstGeom>
        </p:spPr>
      </p:pic>
      <p:sp>
        <p:nvSpPr>
          <p:cNvPr id="10" name="Rectangle 9"/>
          <p:cNvSpPr/>
          <p:nvPr/>
        </p:nvSpPr>
        <p:spPr>
          <a:xfrm>
            <a:off x="2442872" y="2537202"/>
            <a:ext cx="1922321" cy="338554"/>
          </a:xfrm>
          <a:prstGeom prst="rect">
            <a:avLst/>
          </a:prstGeom>
        </p:spPr>
        <p:txBody>
          <a:bodyPr wrap="none">
            <a:spAutoFit/>
          </a:bodyPr>
          <a:lstStyle/>
          <a:p>
            <a:pPr marL="285750" lvl="0" indent="-285750">
              <a:buClr>
                <a:srgbClr val="3F3F3F"/>
              </a:buClr>
              <a:buSzPct val="100000"/>
              <a:buFont typeface="Wingdings" panose="05000000000000000000" pitchFamily="2" charset="2"/>
              <a:buChar char="Ø"/>
            </a:pPr>
            <a:r>
              <a:rPr lang="bg-BG" sz="1600" b="1" dirty="0">
                <a:solidFill>
                  <a:srgbClr val="3F3F3F"/>
                </a:solidFill>
                <a:latin typeface="Roboto"/>
                <a:ea typeface="Roboto"/>
                <a:cs typeface="Roboto"/>
                <a:sym typeface="Roboto"/>
              </a:rPr>
              <a:t>Приложения ?!</a:t>
            </a:r>
          </a:p>
        </p:txBody>
      </p:sp>
    </p:spTree>
    <p:extLst>
      <p:ext uri="{BB962C8B-B14F-4D97-AF65-F5344CB8AC3E}">
        <p14:creationId xmlns:p14="http://schemas.microsoft.com/office/powerpoint/2010/main" val="1707864331"/>
      </p:ext>
    </p:extLst>
  </p:cSld>
  <p:clrMapOvr>
    <a:masterClrMapping/>
  </p:clrMapOvr>
  <p:transition spd="slow">
    <p:cut/>
  </p:transition>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D8D8D8"/>
        </a:solidFill>
        <a:effectLst/>
      </p:bgPr>
    </p:bg>
    <p:spTree>
      <p:nvGrpSpPr>
        <p:cNvPr id="1" name="Shape 84"/>
        <p:cNvGrpSpPr/>
        <p:nvPr/>
      </p:nvGrpSpPr>
      <p:grpSpPr>
        <a:xfrm>
          <a:off x="0" y="0"/>
          <a:ext cx="0" cy="0"/>
          <a:chOff x="0" y="0"/>
          <a:chExt cx="0" cy="0"/>
        </a:xfrm>
      </p:grpSpPr>
      <p:sp>
        <p:nvSpPr>
          <p:cNvPr id="85" name="Shape 85"/>
          <p:cNvSpPr/>
          <p:nvPr/>
        </p:nvSpPr>
        <p:spPr>
          <a:xfrm>
            <a:off x="5649" y="0"/>
            <a:ext cx="9144000" cy="1200150"/>
          </a:xfrm>
          <a:prstGeom prst="rect">
            <a:avLst/>
          </a:prstGeom>
          <a:blipFill rotWithShape="1">
            <a:blip r:embed="rId3"/>
            <a:stretch>
              <a:fillRect/>
            </a:stretch>
          </a:blipFill>
          <a:ln>
            <a:noFill/>
          </a:ln>
        </p:spPr>
        <p:txBody>
          <a:bodyPr lIns="91425" tIns="91425" rIns="91425" bIns="91425" anchor="ctr" anchorCtr="0">
            <a:noAutofit/>
          </a:bodyPr>
          <a:lstStyle/>
          <a:p>
            <a:pPr>
              <a:spcBef>
                <a:spcPts val="0"/>
              </a:spcBef>
              <a:buNone/>
            </a:pPr>
            <a:endParaRPr dirty="0"/>
          </a:p>
        </p:txBody>
      </p:sp>
      <p:sp>
        <p:nvSpPr>
          <p:cNvPr id="86" name="Shape 86"/>
          <p:cNvSpPr txBox="1"/>
          <p:nvPr/>
        </p:nvSpPr>
        <p:spPr>
          <a:xfrm>
            <a:off x="251518" y="1412774"/>
            <a:ext cx="8352928" cy="523219"/>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3F3F3F"/>
              </a:buClr>
              <a:buSzPct val="25000"/>
              <a:buFont typeface="Roboto"/>
              <a:buNone/>
            </a:pPr>
            <a:r>
              <a:rPr lang="bg-BG" sz="2800" b="0" i="0" u="none" strike="noStrike" cap="none" baseline="0" dirty="0">
                <a:solidFill>
                  <a:srgbClr val="3F3F3F"/>
                </a:solidFill>
                <a:latin typeface="Roboto"/>
                <a:ea typeface="Roboto"/>
                <a:cs typeface="Roboto"/>
                <a:sym typeface="Roboto"/>
                <a:rtl val="0"/>
              </a:rPr>
              <a:t>SolidFill – Кой сме </a:t>
            </a:r>
            <a:r>
              <a:rPr lang="bg-BG" sz="2800" b="0" i="0" u="none" strike="noStrike" cap="none" baseline="0" dirty="0" smtClean="0">
                <a:solidFill>
                  <a:srgbClr val="3F3F3F"/>
                </a:solidFill>
                <a:latin typeface="Roboto"/>
                <a:ea typeface="Roboto"/>
                <a:cs typeface="Roboto"/>
                <a:sym typeface="Roboto"/>
                <a:rtl val="0"/>
              </a:rPr>
              <a:t>ние</a:t>
            </a:r>
            <a:endParaRPr lang="bg-BG" sz="2800" b="0" i="0" u="none" strike="noStrike" cap="none" baseline="0" dirty="0">
              <a:solidFill>
                <a:srgbClr val="3F3F3F"/>
              </a:solidFill>
              <a:latin typeface="Roboto"/>
              <a:ea typeface="Roboto"/>
              <a:cs typeface="Roboto"/>
              <a:sym typeface="Roboto"/>
              <a:rtl val="0"/>
            </a:endParaRPr>
          </a:p>
        </p:txBody>
      </p:sp>
      <p:cxnSp>
        <p:nvCxnSpPr>
          <p:cNvPr id="87" name="Shape 87"/>
          <p:cNvCxnSpPr/>
          <p:nvPr/>
        </p:nvCxnSpPr>
        <p:spPr>
          <a:xfrm>
            <a:off x="251518" y="1935996"/>
            <a:ext cx="8640960" cy="0"/>
          </a:xfrm>
          <a:prstGeom prst="straightConnector1">
            <a:avLst/>
          </a:prstGeom>
          <a:noFill/>
          <a:ln w="9525" cap="flat">
            <a:solidFill>
              <a:srgbClr val="BFBFBF"/>
            </a:solidFill>
            <a:prstDash val="solid"/>
            <a:round/>
            <a:headEnd type="none" w="med" len="med"/>
            <a:tailEnd type="none" w="med" len="med"/>
          </a:ln>
        </p:spPr>
      </p:cxnSp>
      <p:sp>
        <p:nvSpPr>
          <p:cNvPr id="88" name="Shape 88"/>
          <p:cNvSpPr txBox="1"/>
          <p:nvPr/>
        </p:nvSpPr>
        <p:spPr>
          <a:xfrm>
            <a:off x="408793" y="2204864"/>
            <a:ext cx="7691596" cy="2169825"/>
          </a:xfrm>
          <a:prstGeom prst="rect">
            <a:avLst/>
          </a:prstGeom>
          <a:noFill/>
          <a:ln>
            <a:noFill/>
          </a:ln>
        </p:spPr>
        <p:txBody>
          <a:bodyPr lIns="91425" tIns="45700" rIns="91425" bIns="45700" anchor="t" anchorCtr="0">
            <a:noAutofit/>
          </a:bodyPr>
          <a:lstStyle/>
          <a:p>
            <a:pPr marL="285750" marR="0" lvl="0" indent="-285750" algn="l" rtl="0">
              <a:lnSpc>
                <a:spcPct val="150000"/>
              </a:lnSpc>
              <a:spcBef>
                <a:spcPts val="0"/>
              </a:spcBef>
              <a:spcAft>
                <a:spcPts val="0"/>
              </a:spcAft>
              <a:buClr>
                <a:srgbClr val="C00000"/>
              </a:buClr>
              <a:buSzPct val="100000"/>
              <a:buFont typeface="Roboto"/>
              <a:buChar char="❑"/>
            </a:pPr>
            <a:r>
              <a:rPr lang="bg-BG" sz="1800" b="0" i="0" u="none" strike="noStrike" cap="none" baseline="0">
                <a:solidFill>
                  <a:srgbClr val="C00000"/>
                </a:solidFill>
                <a:latin typeface="Roboto"/>
                <a:ea typeface="Roboto"/>
                <a:cs typeface="Roboto"/>
                <a:sym typeface="Roboto"/>
                <a:rtl val="0"/>
              </a:rPr>
              <a:t>Екип с визия</a:t>
            </a:r>
          </a:p>
          <a:p>
            <a:pPr marL="285750" marR="0" lvl="0" indent="-285750" algn="l" rtl="0">
              <a:lnSpc>
                <a:spcPct val="150000"/>
              </a:lnSpc>
              <a:spcBef>
                <a:spcPts val="0"/>
              </a:spcBef>
              <a:spcAft>
                <a:spcPts val="0"/>
              </a:spcAft>
              <a:buClr>
                <a:srgbClr val="C00000"/>
              </a:buClr>
              <a:buSzPct val="100000"/>
              <a:buFont typeface="Roboto"/>
              <a:buChar char="❑"/>
            </a:pPr>
            <a:r>
              <a:rPr lang="bg-BG" sz="1800" b="0" i="0" u="none" strike="noStrike" cap="none" baseline="0">
                <a:solidFill>
                  <a:srgbClr val="C00000"/>
                </a:solidFill>
                <a:latin typeface="Roboto"/>
                <a:ea typeface="Roboto"/>
                <a:cs typeface="Roboto"/>
                <a:sym typeface="Roboto"/>
                <a:rtl val="0"/>
              </a:rPr>
              <a:t>Отбор с цел</a:t>
            </a:r>
          </a:p>
          <a:p>
            <a:pPr marL="285750" marR="0" lvl="0" indent="-285750" algn="l" rtl="0">
              <a:lnSpc>
                <a:spcPct val="150000"/>
              </a:lnSpc>
              <a:spcBef>
                <a:spcPts val="0"/>
              </a:spcBef>
              <a:spcAft>
                <a:spcPts val="0"/>
              </a:spcAft>
              <a:buClr>
                <a:srgbClr val="C00000"/>
              </a:buClr>
              <a:buSzPct val="100000"/>
              <a:buFont typeface="Roboto"/>
              <a:buChar char="❑"/>
            </a:pPr>
            <a:r>
              <a:rPr lang="bg-BG" sz="1800" b="0" i="0" u="none" strike="noStrike" cap="none" baseline="0">
                <a:solidFill>
                  <a:srgbClr val="C00000"/>
                </a:solidFill>
                <a:latin typeface="Roboto"/>
                <a:ea typeface="Roboto"/>
                <a:cs typeface="Roboto"/>
                <a:sym typeface="Roboto"/>
                <a:rtl val="0"/>
              </a:rPr>
              <a:t>Професионалисти с мотивация</a:t>
            </a:r>
          </a:p>
          <a:p>
            <a:pPr marL="285750" marR="0" lvl="0" indent="-285750" algn="l" rtl="0">
              <a:lnSpc>
                <a:spcPct val="150000"/>
              </a:lnSpc>
              <a:spcBef>
                <a:spcPts val="0"/>
              </a:spcBef>
              <a:spcAft>
                <a:spcPts val="0"/>
              </a:spcAft>
              <a:buClr>
                <a:srgbClr val="C00000"/>
              </a:buClr>
              <a:buSzPct val="100000"/>
              <a:buFont typeface="Roboto"/>
              <a:buChar char="❑"/>
            </a:pPr>
            <a:r>
              <a:rPr lang="bg-BG" sz="1800" b="0" i="0" u="none" strike="noStrike" cap="none" baseline="0">
                <a:solidFill>
                  <a:srgbClr val="C00000"/>
                </a:solidFill>
                <a:latin typeface="Roboto"/>
                <a:ea typeface="Roboto"/>
                <a:cs typeface="Roboto"/>
                <a:sym typeface="Roboto"/>
                <a:rtl val="0"/>
              </a:rPr>
              <a:t>Водени от иновациите</a:t>
            </a:r>
          </a:p>
          <a:p>
            <a:pPr marL="285750" marR="0" lvl="0" indent="-285750" algn="l" rtl="0">
              <a:lnSpc>
                <a:spcPct val="150000"/>
              </a:lnSpc>
              <a:spcBef>
                <a:spcPts val="0"/>
              </a:spcBef>
              <a:spcAft>
                <a:spcPts val="0"/>
              </a:spcAft>
              <a:buClr>
                <a:srgbClr val="C00000"/>
              </a:buClr>
              <a:buSzPct val="100000"/>
              <a:buFont typeface="Roboto"/>
              <a:buChar char="❑"/>
            </a:pPr>
            <a:r>
              <a:rPr lang="bg-BG" sz="1800" b="0" i="0" u="none" strike="noStrike" cap="none" baseline="0">
                <a:solidFill>
                  <a:srgbClr val="C00000"/>
                </a:solidFill>
                <a:latin typeface="Roboto"/>
                <a:ea typeface="Roboto"/>
                <a:cs typeface="Roboto"/>
                <a:sym typeface="Roboto"/>
                <a:rtl val="0"/>
              </a:rPr>
              <a:t>Фокусирани върху приложенията</a:t>
            </a:r>
          </a:p>
        </p:txBody>
      </p:sp>
    </p:spTree>
  </p:cSld>
  <p:clrMapOvr>
    <a:masterClrMapping/>
  </p:clrMapOvr>
  <p:transition spd="slow">
    <p:cut/>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D8D8D8"/>
        </a:solidFill>
        <a:effectLst/>
      </p:bgPr>
    </p:bg>
    <p:spTree>
      <p:nvGrpSpPr>
        <p:cNvPr id="1" name="Shape 213"/>
        <p:cNvGrpSpPr/>
        <p:nvPr/>
      </p:nvGrpSpPr>
      <p:grpSpPr>
        <a:xfrm>
          <a:off x="0" y="0"/>
          <a:ext cx="0" cy="0"/>
          <a:chOff x="0" y="0"/>
          <a:chExt cx="0" cy="0"/>
        </a:xfrm>
      </p:grpSpPr>
      <p:sp>
        <p:nvSpPr>
          <p:cNvPr id="214" name="Shape 214"/>
          <p:cNvSpPr/>
          <p:nvPr/>
        </p:nvSpPr>
        <p:spPr>
          <a:xfrm>
            <a:off x="5649" y="0"/>
            <a:ext cx="9144000" cy="1200150"/>
          </a:xfrm>
          <a:prstGeom prst="rect">
            <a:avLst/>
          </a:prstGeom>
          <a:blipFill rotWithShape="1">
            <a:blip r:embed="rId3"/>
            <a:stretch>
              <a:fillRect/>
            </a:stretch>
          </a:blipFill>
          <a:ln>
            <a:noFill/>
          </a:ln>
        </p:spPr>
        <p:txBody>
          <a:bodyPr lIns="91425" tIns="91425" rIns="91425" bIns="91425" anchor="ctr" anchorCtr="0">
            <a:noAutofit/>
          </a:bodyPr>
          <a:lstStyle/>
          <a:p>
            <a:pPr>
              <a:spcBef>
                <a:spcPts val="0"/>
              </a:spcBef>
              <a:buNone/>
            </a:pPr>
            <a:endParaRPr dirty="0"/>
          </a:p>
        </p:txBody>
      </p:sp>
      <p:sp>
        <p:nvSpPr>
          <p:cNvPr id="215" name="Shape 215"/>
          <p:cNvSpPr txBox="1"/>
          <p:nvPr/>
        </p:nvSpPr>
        <p:spPr>
          <a:xfrm>
            <a:off x="395534" y="1412774"/>
            <a:ext cx="8352928" cy="523219"/>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3F3F3F"/>
              </a:buClr>
              <a:buSzPct val="25000"/>
              <a:buFont typeface="Roboto"/>
              <a:buNone/>
            </a:pPr>
            <a:r>
              <a:rPr lang="bg-BG" sz="2800" b="0" i="0" u="none" strike="noStrike" cap="none" baseline="0">
                <a:solidFill>
                  <a:srgbClr val="3F3F3F"/>
                </a:solidFill>
                <a:latin typeface="Roboto"/>
                <a:ea typeface="Roboto"/>
                <a:cs typeface="Roboto"/>
                <a:sym typeface="Roboto"/>
                <a:rtl val="0"/>
              </a:rPr>
              <a:t>Тема за размисъл</a:t>
            </a:r>
          </a:p>
        </p:txBody>
      </p:sp>
      <p:cxnSp>
        <p:nvCxnSpPr>
          <p:cNvPr id="216" name="Shape 216"/>
          <p:cNvCxnSpPr/>
          <p:nvPr/>
        </p:nvCxnSpPr>
        <p:spPr>
          <a:xfrm>
            <a:off x="251518" y="1935996"/>
            <a:ext cx="8640960" cy="0"/>
          </a:xfrm>
          <a:prstGeom prst="straightConnector1">
            <a:avLst/>
          </a:prstGeom>
          <a:noFill/>
          <a:ln w="9525" cap="flat">
            <a:solidFill>
              <a:srgbClr val="BFBFBF"/>
            </a:solidFill>
            <a:prstDash val="solid"/>
            <a:round/>
            <a:headEnd type="none" w="med" len="med"/>
            <a:tailEnd type="none" w="med" len="med"/>
          </a:ln>
        </p:spPr>
      </p:cxnSp>
      <p:sp>
        <p:nvSpPr>
          <p:cNvPr id="217" name="Shape 217"/>
          <p:cNvSpPr/>
          <p:nvPr/>
        </p:nvSpPr>
        <p:spPr>
          <a:xfrm>
            <a:off x="1259632" y="3573016"/>
            <a:ext cx="6716902" cy="738664"/>
          </a:xfrm>
          <a:prstGeom prst="rect">
            <a:avLst/>
          </a:prstGeom>
          <a:noFill/>
          <a:ln>
            <a:noFill/>
          </a:ln>
        </p:spPr>
        <p:txBody>
          <a:bodyPr lIns="91425" tIns="45700" rIns="91425" bIns="45700" anchor="t" anchorCtr="0">
            <a:noAutofit/>
          </a:bodyPr>
          <a:lstStyle/>
          <a:p>
            <a:pPr marL="0" marR="0" lvl="0" indent="0" algn="l" rtl="0">
              <a:lnSpc>
                <a:spcPct val="150000"/>
              </a:lnSpc>
              <a:spcBef>
                <a:spcPts val="0"/>
              </a:spcBef>
              <a:spcAft>
                <a:spcPts val="0"/>
              </a:spcAft>
              <a:buClr>
                <a:srgbClr val="C00000"/>
              </a:buClr>
              <a:buSzPct val="25000"/>
              <a:buFont typeface="Roboto"/>
              <a:buNone/>
            </a:pPr>
            <a:r>
              <a:rPr lang="bg-BG" sz="2800" b="0" i="0" u="none" strike="noStrike" cap="none" baseline="0">
                <a:solidFill>
                  <a:srgbClr val="C00000"/>
                </a:solidFill>
                <a:latin typeface="Roboto"/>
                <a:ea typeface="Roboto"/>
                <a:cs typeface="Roboto"/>
                <a:sym typeface="Roboto"/>
                <a:rtl val="0"/>
              </a:rPr>
              <a:t>Как ще приложите Вие технологията?</a:t>
            </a:r>
          </a:p>
        </p:txBody>
      </p:sp>
    </p:spTree>
    <p:extLst>
      <p:ext uri="{BB962C8B-B14F-4D97-AF65-F5344CB8AC3E}">
        <p14:creationId xmlns:p14="http://schemas.microsoft.com/office/powerpoint/2010/main" val="2169558997"/>
      </p:ext>
    </p:extLst>
  </p:cSld>
  <p:clrMapOvr>
    <a:masterClrMapping/>
  </p:clrMapOvr>
  <p:transition spd="slow">
    <p:cut/>
  </p:transition>
</p:sld>
</file>

<file path=ppt/slides/slide21.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Shape 221"/>
        <p:cNvGrpSpPr/>
        <p:nvPr/>
      </p:nvGrpSpPr>
      <p:grpSpPr>
        <a:xfrm>
          <a:off x="0" y="0"/>
          <a:ext cx="0" cy="0"/>
          <a:chOff x="0" y="0"/>
          <a:chExt cx="0" cy="0"/>
        </a:xfrm>
      </p:grpSpPr>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D8D8D8"/>
        </a:solidFill>
        <a:effectLst/>
      </p:bgPr>
    </p:bg>
    <p:spTree>
      <p:nvGrpSpPr>
        <p:cNvPr id="1" name="Shape 92"/>
        <p:cNvGrpSpPr/>
        <p:nvPr/>
      </p:nvGrpSpPr>
      <p:grpSpPr>
        <a:xfrm>
          <a:off x="0" y="0"/>
          <a:ext cx="0" cy="0"/>
          <a:chOff x="0" y="0"/>
          <a:chExt cx="0" cy="0"/>
        </a:xfrm>
      </p:grpSpPr>
      <p:sp>
        <p:nvSpPr>
          <p:cNvPr id="93" name="Shape 93"/>
          <p:cNvSpPr/>
          <p:nvPr/>
        </p:nvSpPr>
        <p:spPr>
          <a:xfrm>
            <a:off x="5649" y="0"/>
            <a:ext cx="9144000" cy="1200150"/>
          </a:xfrm>
          <a:prstGeom prst="rect">
            <a:avLst/>
          </a:prstGeom>
          <a:blipFill rotWithShape="1">
            <a:blip r:embed="rId3"/>
            <a:stretch>
              <a:fillRect/>
            </a:stretch>
          </a:blipFill>
          <a:ln>
            <a:noFill/>
          </a:ln>
        </p:spPr>
        <p:txBody>
          <a:bodyPr lIns="91425" tIns="91425" rIns="91425" bIns="91425" anchor="ctr" anchorCtr="0">
            <a:noAutofit/>
          </a:bodyPr>
          <a:lstStyle/>
          <a:p>
            <a:pPr>
              <a:spcBef>
                <a:spcPts val="0"/>
              </a:spcBef>
              <a:buNone/>
            </a:pPr>
            <a:endParaRPr dirty="0"/>
          </a:p>
        </p:txBody>
      </p:sp>
      <p:sp>
        <p:nvSpPr>
          <p:cNvPr id="94" name="Shape 94"/>
          <p:cNvSpPr txBox="1"/>
          <p:nvPr/>
        </p:nvSpPr>
        <p:spPr>
          <a:xfrm>
            <a:off x="251518" y="1412774"/>
            <a:ext cx="8352928" cy="523219"/>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3F3F3F"/>
              </a:buClr>
              <a:buSzPct val="25000"/>
              <a:buFont typeface="Roboto"/>
              <a:buNone/>
            </a:pPr>
            <a:r>
              <a:rPr lang="bg-BG" sz="2800" b="0" i="0" u="none" strike="noStrike" cap="none" baseline="0">
                <a:solidFill>
                  <a:srgbClr val="3F3F3F"/>
                </a:solidFill>
                <a:latin typeface="Roboto"/>
                <a:ea typeface="Roboto"/>
                <a:cs typeface="Roboto"/>
                <a:sym typeface="Roboto"/>
                <a:rtl val="0"/>
              </a:rPr>
              <a:t>Анатомия на 3Д Принтирането</a:t>
            </a:r>
          </a:p>
        </p:txBody>
      </p:sp>
      <p:cxnSp>
        <p:nvCxnSpPr>
          <p:cNvPr id="95" name="Shape 95"/>
          <p:cNvCxnSpPr/>
          <p:nvPr/>
        </p:nvCxnSpPr>
        <p:spPr>
          <a:xfrm>
            <a:off x="251518" y="1935996"/>
            <a:ext cx="8640960" cy="0"/>
          </a:xfrm>
          <a:prstGeom prst="straightConnector1">
            <a:avLst/>
          </a:prstGeom>
          <a:noFill/>
          <a:ln w="9525" cap="flat">
            <a:solidFill>
              <a:srgbClr val="BFBFBF"/>
            </a:solidFill>
            <a:prstDash val="solid"/>
            <a:round/>
            <a:headEnd type="none" w="med" len="med"/>
            <a:tailEnd type="none" w="med" len="med"/>
          </a:ln>
        </p:spPr>
      </p:cxnSp>
      <p:sp>
        <p:nvSpPr>
          <p:cNvPr id="96" name="Shape 96"/>
          <p:cNvSpPr/>
          <p:nvPr/>
        </p:nvSpPr>
        <p:spPr>
          <a:xfrm>
            <a:off x="395536" y="2144716"/>
            <a:ext cx="8208912" cy="1815881"/>
          </a:xfrm>
          <a:prstGeom prst="rect">
            <a:avLst/>
          </a:prstGeom>
          <a:noFill/>
          <a:ln>
            <a:noFill/>
          </a:ln>
        </p:spPr>
        <p:txBody>
          <a:bodyPr lIns="91425" tIns="45700" rIns="91425" bIns="45700" anchor="t" anchorCtr="0">
            <a:noAutofit/>
          </a:bodyPr>
          <a:lstStyle/>
          <a:p>
            <a:pPr marL="0" marR="0" lvl="0" indent="0" algn="just" rtl="0">
              <a:lnSpc>
                <a:spcPct val="100000"/>
              </a:lnSpc>
              <a:spcBef>
                <a:spcPts val="0"/>
              </a:spcBef>
              <a:spcAft>
                <a:spcPts val="0"/>
              </a:spcAft>
              <a:buClr>
                <a:srgbClr val="3F3F3F"/>
              </a:buClr>
              <a:buSzPct val="25000"/>
              <a:buFont typeface="Roboto"/>
              <a:buNone/>
            </a:pPr>
            <a:r>
              <a:rPr lang="bg-BG" sz="1600" b="1" i="0" u="none" strike="noStrike" cap="none" baseline="0">
                <a:solidFill>
                  <a:srgbClr val="3F3F3F"/>
                </a:solidFill>
                <a:latin typeface="Roboto"/>
                <a:ea typeface="Roboto"/>
                <a:cs typeface="Roboto"/>
                <a:sym typeface="Roboto"/>
                <a:rtl val="0"/>
              </a:rPr>
              <a:t>3д Принтирането е процес на създаване на триизмерни, плътни обекти във всякакви форми от дигитален триизмерен модел. Техологията се постига чрез наслагване на последователни пластове материал един върху дръг под различни форми, за да се достъгне желания краен детайл. За разлика от конвенционалните техники за производство, про който материалът се отнема, при триизмерние печат той се наслагва. Това дава възможност за преусмисляне на всеки дизайн и функционалност</a:t>
            </a:r>
          </a:p>
        </p:txBody>
      </p:sp>
      <p:pic>
        <p:nvPicPr>
          <p:cNvPr id="97" name="Shape 97"/>
          <p:cNvPicPr preferRelativeResize="0"/>
          <p:nvPr/>
        </p:nvPicPr>
        <p:blipFill rotWithShape="1">
          <a:blip r:embed="rId4"/>
          <a:srcRect/>
          <a:stretch/>
        </p:blipFill>
        <p:spPr>
          <a:xfrm>
            <a:off x="223985" y="4437610"/>
            <a:ext cx="2693603" cy="1960986"/>
          </a:xfrm>
          <a:prstGeom prst="rect">
            <a:avLst/>
          </a:prstGeom>
          <a:noFill/>
          <a:ln>
            <a:noFill/>
          </a:ln>
        </p:spPr>
      </p:pic>
      <p:pic>
        <p:nvPicPr>
          <p:cNvPr id="98" name="Shape 98"/>
          <p:cNvPicPr preferRelativeResize="0"/>
          <p:nvPr/>
        </p:nvPicPr>
        <p:blipFill rotWithShape="1">
          <a:blip r:embed="rId5"/>
          <a:srcRect/>
          <a:stretch/>
        </p:blipFill>
        <p:spPr>
          <a:xfrm>
            <a:off x="3125252" y="4077071"/>
            <a:ext cx="2893491" cy="1945556"/>
          </a:xfrm>
          <a:prstGeom prst="rect">
            <a:avLst/>
          </a:prstGeom>
          <a:noFill/>
          <a:ln>
            <a:noFill/>
          </a:ln>
        </p:spPr>
      </p:pic>
      <p:pic>
        <p:nvPicPr>
          <p:cNvPr id="99" name="Shape 99"/>
          <p:cNvPicPr preferRelativeResize="0"/>
          <p:nvPr/>
        </p:nvPicPr>
        <p:blipFill rotWithShape="1">
          <a:blip r:embed="rId6"/>
          <a:srcRect/>
          <a:stretch/>
        </p:blipFill>
        <p:spPr>
          <a:xfrm>
            <a:off x="6228183" y="4453041"/>
            <a:ext cx="2499329" cy="1945556"/>
          </a:xfrm>
          <a:prstGeom prst="rect">
            <a:avLst/>
          </a:prstGeom>
          <a:noFill/>
          <a:ln>
            <a:noFill/>
          </a:ln>
        </p:spPr>
      </p:pic>
    </p:spTree>
  </p:cSld>
  <p:clrMapOvr>
    <a:masterClrMapping/>
  </p:clrMapOvr>
  <p:transition spd="slow">
    <p:cu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D8D8D8"/>
        </a:solidFill>
        <a:effectLst/>
      </p:bgPr>
    </p:bg>
    <p:spTree>
      <p:nvGrpSpPr>
        <p:cNvPr id="1" name="Shape 104"/>
        <p:cNvGrpSpPr/>
        <p:nvPr/>
      </p:nvGrpSpPr>
      <p:grpSpPr>
        <a:xfrm>
          <a:off x="0" y="0"/>
          <a:ext cx="0" cy="0"/>
          <a:chOff x="0" y="0"/>
          <a:chExt cx="0" cy="0"/>
        </a:xfrm>
      </p:grpSpPr>
      <p:sp>
        <p:nvSpPr>
          <p:cNvPr id="105" name="Shape 105"/>
          <p:cNvSpPr/>
          <p:nvPr/>
        </p:nvSpPr>
        <p:spPr>
          <a:xfrm>
            <a:off x="5649" y="0"/>
            <a:ext cx="9144000" cy="1200150"/>
          </a:xfrm>
          <a:prstGeom prst="rect">
            <a:avLst/>
          </a:prstGeom>
          <a:blipFill rotWithShape="1">
            <a:blip r:embed="rId3"/>
            <a:stretch>
              <a:fillRect/>
            </a:stretch>
          </a:blipFill>
          <a:ln>
            <a:noFill/>
          </a:ln>
        </p:spPr>
        <p:txBody>
          <a:bodyPr lIns="91425" tIns="91425" rIns="91425" bIns="91425" anchor="ctr" anchorCtr="0">
            <a:noAutofit/>
          </a:bodyPr>
          <a:lstStyle/>
          <a:p>
            <a:pPr>
              <a:spcBef>
                <a:spcPts val="0"/>
              </a:spcBef>
              <a:buNone/>
            </a:pPr>
            <a:endParaRPr dirty="0"/>
          </a:p>
        </p:txBody>
      </p:sp>
      <p:sp>
        <p:nvSpPr>
          <p:cNvPr id="106" name="Shape 106"/>
          <p:cNvSpPr txBox="1"/>
          <p:nvPr/>
        </p:nvSpPr>
        <p:spPr>
          <a:xfrm>
            <a:off x="395534" y="1412774"/>
            <a:ext cx="8352928" cy="523219"/>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3F3F3F"/>
              </a:buClr>
              <a:buSzPct val="25000"/>
              <a:buFont typeface="Roboto"/>
              <a:buNone/>
            </a:pPr>
            <a:r>
              <a:rPr lang="bg-BG" sz="2800" b="0" i="0" u="none" strike="noStrike" cap="none" baseline="0" dirty="0" smtClean="0">
                <a:solidFill>
                  <a:srgbClr val="3F3F3F"/>
                </a:solidFill>
                <a:latin typeface="Roboto"/>
                <a:ea typeface="Roboto"/>
                <a:cs typeface="Roboto"/>
                <a:sym typeface="Roboto"/>
                <a:rtl val="0"/>
              </a:rPr>
              <a:t>История на 3</a:t>
            </a:r>
            <a:r>
              <a:rPr lang="en-US" sz="2800" b="0" i="0" u="none" strike="noStrike" cap="none" baseline="0" dirty="0" smtClean="0">
                <a:solidFill>
                  <a:srgbClr val="3F3F3F"/>
                </a:solidFill>
                <a:latin typeface="Roboto"/>
                <a:ea typeface="Roboto"/>
                <a:cs typeface="Roboto"/>
                <a:sym typeface="Roboto"/>
                <a:rtl val="0"/>
              </a:rPr>
              <a:t>D</a:t>
            </a:r>
            <a:r>
              <a:rPr lang="bg-BG" sz="2800" b="0" i="0" u="none" strike="noStrike" cap="none" dirty="0" smtClean="0">
                <a:solidFill>
                  <a:srgbClr val="3F3F3F"/>
                </a:solidFill>
                <a:latin typeface="Roboto"/>
                <a:ea typeface="Roboto"/>
                <a:cs typeface="Roboto"/>
                <a:sym typeface="Roboto"/>
                <a:rtl val="0"/>
              </a:rPr>
              <a:t> Принтирането</a:t>
            </a:r>
            <a:endParaRPr lang="bg-BG" sz="2800" b="0" i="0" u="none" strike="noStrike" cap="none" baseline="0" dirty="0">
              <a:solidFill>
                <a:srgbClr val="3F3F3F"/>
              </a:solidFill>
              <a:latin typeface="Roboto"/>
              <a:ea typeface="Roboto"/>
              <a:cs typeface="Roboto"/>
              <a:sym typeface="Roboto"/>
              <a:rtl val="0"/>
            </a:endParaRPr>
          </a:p>
        </p:txBody>
      </p:sp>
      <p:cxnSp>
        <p:nvCxnSpPr>
          <p:cNvPr id="107" name="Shape 107"/>
          <p:cNvCxnSpPr/>
          <p:nvPr/>
        </p:nvCxnSpPr>
        <p:spPr>
          <a:xfrm>
            <a:off x="251518" y="1935996"/>
            <a:ext cx="8640960" cy="0"/>
          </a:xfrm>
          <a:prstGeom prst="straightConnector1">
            <a:avLst/>
          </a:prstGeom>
          <a:noFill/>
          <a:ln w="9525" cap="flat">
            <a:solidFill>
              <a:srgbClr val="BFBFBF"/>
            </a:solidFill>
            <a:prstDash val="solid"/>
            <a:round/>
            <a:headEnd type="none" w="med" len="med"/>
            <a:tailEnd type="none" w="med" len="med"/>
          </a:ln>
        </p:spPr>
      </p:cxnSp>
      <p:sp>
        <p:nvSpPr>
          <p:cNvPr id="108" name="Shape 108"/>
          <p:cNvSpPr/>
          <p:nvPr/>
        </p:nvSpPr>
        <p:spPr>
          <a:xfrm>
            <a:off x="371082" y="2276872"/>
            <a:ext cx="4206567" cy="2376264"/>
          </a:xfrm>
          <a:prstGeom prst="rect">
            <a:avLst/>
          </a:prstGeom>
          <a:noFill/>
          <a:ln>
            <a:noFill/>
          </a:ln>
        </p:spPr>
        <p:txBody>
          <a:bodyPr lIns="91425" tIns="45700" rIns="91425" bIns="45700" anchor="t" anchorCtr="0">
            <a:noAutofit/>
          </a:bodyPr>
          <a:lstStyle/>
          <a:p>
            <a:pPr lvl="0">
              <a:buClr>
                <a:srgbClr val="C00000"/>
              </a:buClr>
              <a:buSzPct val="25000"/>
            </a:pPr>
            <a:r>
              <a:rPr lang="bg-BG" sz="1600" b="1" dirty="0" smtClean="0">
                <a:solidFill>
                  <a:srgbClr val="3F3F3F"/>
                </a:solidFill>
                <a:latin typeface="Roboto"/>
                <a:ea typeface="Roboto"/>
                <a:cs typeface="Roboto"/>
                <a:sym typeface="Roboto"/>
              </a:rPr>
              <a:t>Исторически Факти: </a:t>
            </a:r>
          </a:p>
          <a:p>
            <a:pPr marL="285750" lvl="0" indent="-285750">
              <a:lnSpc>
                <a:spcPct val="150000"/>
              </a:lnSpc>
              <a:buClr>
                <a:srgbClr val="C00000"/>
              </a:buClr>
              <a:buSzPct val="100000"/>
              <a:buFont typeface="Wingdings" panose="05000000000000000000" pitchFamily="2" charset="2"/>
              <a:buChar char="v"/>
            </a:pPr>
            <a:r>
              <a:rPr lang="bg-BG" sz="1600" b="1" dirty="0">
                <a:solidFill>
                  <a:srgbClr val="3F3F3F"/>
                </a:solidFill>
                <a:latin typeface="Roboto"/>
                <a:ea typeface="Roboto"/>
                <a:cs typeface="Roboto"/>
                <a:sym typeface="Roboto"/>
              </a:rPr>
              <a:t>Чък Хъл</a:t>
            </a:r>
          </a:p>
          <a:p>
            <a:pPr marL="285750" lvl="0" indent="-285750">
              <a:lnSpc>
                <a:spcPct val="150000"/>
              </a:lnSpc>
              <a:buClr>
                <a:srgbClr val="C00000"/>
              </a:buClr>
              <a:buSzPct val="100000"/>
              <a:buFont typeface="Wingdings" panose="05000000000000000000" pitchFamily="2" charset="2"/>
              <a:buChar char="v"/>
            </a:pPr>
            <a:r>
              <a:rPr lang="bg-BG" sz="1600" b="1" dirty="0">
                <a:solidFill>
                  <a:srgbClr val="3F3F3F"/>
                </a:solidFill>
                <a:latin typeface="Roboto"/>
                <a:ea typeface="Roboto"/>
                <a:cs typeface="Roboto"/>
                <a:sym typeface="Roboto"/>
              </a:rPr>
              <a:t>1983г.</a:t>
            </a:r>
          </a:p>
          <a:p>
            <a:pPr marL="285750" lvl="0" indent="-285750">
              <a:lnSpc>
                <a:spcPct val="150000"/>
              </a:lnSpc>
              <a:buClr>
                <a:srgbClr val="C00000"/>
              </a:buClr>
              <a:buSzPct val="100000"/>
              <a:buFont typeface="Wingdings" panose="05000000000000000000" pitchFamily="2" charset="2"/>
              <a:buChar char="v"/>
            </a:pPr>
            <a:r>
              <a:rPr lang="bg-BG" sz="1600" b="1" dirty="0">
                <a:solidFill>
                  <a:srgbClr val="3F3F3F"/>
                </a:solidFill>
                <a:latin typeface="Roboto"/>
                <a:ea typeface="Roboto"/>
                <a:cs typeface="Roboto"/>
                <a:sym typeface="Roboto"/>
              </a:rPr>
              <a:t>Валенсия,Калифорния, САЩ</a:t>
            </a:r>
          </a:p>
          <a:p>
            <a:pPr marL="285750" lvl="0" indent="-285750">
              <a:lnSpc>
                <a:spcPct val="150000"/>
              </a:lnSpc>
              <a:buClr>
                <a:srgbClr val="C00000"/>
              </a:buClr>
              <a:buSzPct val="100000"/>
              <a:buFont typeface="Wingdings" panose="05000000000000000000" pitchFamily="2" charset="2"/>
              <a:buChar char="v"/>
            </a:pPr>
            <a:r>
              <a:rPr lang="bg-BG" sz="1600" b="1" dirty="0" smtClean="0">
                <a:solidFill>
                  <a:srgbClr val="3F3F3F"/>
                </a:solidFill>
                <a:latin typeface="Roboto"/>
                <a:ea typeface="Roboto"/>
                <a:cs typeface="Roboto"/>
                <a:sym typeface="Roboto"/>
              </a:rPr>
              <a:t>С</a:t>
            </a:r>
            <a:r>
              <a:rPr lang="bg-BG" sz="1600" b="1" dirty="0" smtClean="0">
                <a:solidFill>
                  <a:srgbClr val="3F3F3F"/>
                </a:solidFill>
                <a:latin typeface="Roboto"/>
                <a:ea typeface="Roboto"/>
                <a:cs typeface="Roboto"/>
              </a:rPr>
              <a:t>тереолитография</a:t>
            </a:r>
            <a:endParaRPr lang="en-US" sz="1600" b="1" dirty="0" smtClean="0">
              <a:solidFill>
                <a:srgbClr val="3F3F3F"/>
              </a:solidFill>
              <a:latin typeface="Roboto"/>
              <a:ea typeface="Roboto"/>
              <a:cs typeface="Roboto"/>
            </a:endParaRPr>
          </a:p>
          <a:p>
            <a:pPr marL="285750" lvl="0" indent="-285750">
              <a:lnSpc>
                <a:spcPct val="150000"/>
              </a:lnSpc>
              <a:buClr>
                <a:srgbClr val="C00000"/>
              </a:buClr>
              <a:buSzPct val="100000"/>
              <a:buFont typeface="Wingdings" panose="05000000000000000000" pitchFamily="2" charset="2"/>
              <a:buChar char="v"/>
            </a:pPr>
            <a:r>
              <a:rPr lang="en-US" sz="1600" b="1" dirty="0" smtClean="0">
                <a:solidFill>
                  <a:srgbClr val="3F3F3F"/>
                </a:solidFill>
                <a:latin typeface="Roboto"/>
                <a:ea typeface="Roboto"/>
                <a:cs typeface="Roboto"/>
              </a:rPr>
              <a:t>“3D Systems”</a:t>
            </a:r>
            <a:endParaRPr lang="bg-BG" sz="1600" b="1" dirty="0" smtClean="0">
              <a:solidFill>
                <a:srgbClr val="3F3F3F"/>
              </a:solidFill>
              <a:latin typeface="Roboto"/>
              <a:ea typeface="Roboto"/>
              <a:cs typeface="Roboto"/>
            </a:endParaRPr>
          </a:p>
          <a:p>
            <a:pPr marL="285750" lvl="0" indent="-285750">
              <a:lnSpc>
                <a:spcPct val="150000"/>
              </a:lnSpc>
              <a:buClr>
                <a:srgbClr val="C00000"/>
              </a:buClr>
              <a:buSzPct val="100000"/>
              <a:buFont typeface="Wingdings" panose="05000000000000000000" pitchFamily="2" charset="2"/>
              <a:buChar char="v"/>
            </a:pPr>
            <a:r>
              <a:rPr lang="bg-BG" sz="1600" b="1" dirty="0" smtClean="0">
                <a:solidFill>
                  <a:srgbClr val="3F3F3F"/>
                </a:solidFill>
                <a:latin typeface="Roboto"/>
                <a:ea typeface="Roboto"/>
                <a:cs typeface="Roboto"/>
              </a:rPr>
              <a:t>.</a:t>
            </a:r>
            <a:r>
              <a:rPr lang="en-US" sz="1600" b="1" dirty="0" smtClean="0">
                <a:solidFill>
                  <a:srgbClr val="3F3F3F"/>
                </a:solidFill>
                <a:latin typeface="Roboto"/>
                <a:ea typeface="Roboto"/>
                <a:cs typeface="Roboto"/>
              </a:rPr>
              <a:t>STL(</a:t>
            </a:r>
            <a:r>
              <a:rPr lang="en-US" sz="1600" b="1" dirty="0" err="1" smtClean="0">
                <a:solidFill>
                  <a:srgbClr val="3F3F3F"/>
                </a:solidFill>
                <a:latin typeface="Roboto"/>
                <a:ea typeface="Roboto"/>
                <a:cs typeface="Roboto"/>
              </a:rPr>
              <a:t>STereoLithography</a:t>
            </a:r>
            <a:r>
              <a:rPr lang="en-US" sz="1600" dirty="0"/>
              <a:t>)</a:t>
            </a:r>
            <a:endParaRPr lang="bg-BG" sz="1600" b="1" dirty="0" smtClean="0">
              <a:solidFill>
                <a:srgbClr val="3F3F3F"/>
              </a:solidFill>
              <a:latin typeface="Roboto"/>
              <a:ea typeface="Roboto"/>
              <a:cs typeface="Roboto"/>
            </a:endParaRPr>
          </a:p>
          <a:p>
            <a:pPr lvl="0">
              <a:lnSpc>
                <a:spcPct val="150000"/>
              </a:lnSpc>
              <a:buClr>
                <a:srgbClr val="C00000"/>
              </a:buClr>
              <a:buSzPct val="100000"/>
            </a:pPr>
            <a:r>
              <a:rPr lang="bg-BG" sz="1600" b="1" dirty="0">
                <a:solidFill>
                  <a:srgbClr val="3F3F3F"/>
                </a:solidFill>
                <a:latin typeface="Roboto"/>
                <a:ea typeface="Roboto"/>
                <a:cs typeface="Roboto"/>
                <a:sym typeface="Roboto"/>
              </a:rPr>
              <a:t/>
            </a:r>
            <a:br>
              <a:rPr lang="bg-BG" sz="1600" b="1" dirty="0">
                <a:solidFill>
                  <a:srgbClr val="3F3F3F"/>
                </a:solidFill>
                <a:latin typeface="Roboto"/>
                <a:ea typeface="Roboto"/>
                <a:cs typeface="Roboto"/>
                <a:sym typeface="Roboto"/>
              </a:rPr>
            </a:br>
            <a:r>
              <a:rPr lang="bg-BG" sz="1600" b="1" dirty="0">
                <a:solidFill>
                  <a:srgbClr val="3F3F3F"/>
                </a:solidFill>
                <a:latin typeface="Roboto"/>
                <a:ea typeface="Roboto"/>
                <a:cs typeface="Roboto"/>
                <a:sym typeface="Roboto"/>
              </a:rPr>
              <a:t/>
            </a:r>
            <a:br>
              <a:rPr lang="bg-BG" sz="1600" b="1" dirty="0">
                <a:solidFill>
                  <a:srgbClr val="3F3F3F"/>
                </a:solidFill>
                <a:latin typeface="Roboto"/>
                <a:ea typeface="Roboto"/>
                <a:cs typeface="Roboto"/>
                <a:sym typeface="Roboto"/>
              </a:rPr>
            </a:br>
            <a:endParaRPr lang="bg-BG" sz="1600" b="1" i="0" u="none" strike="noStrike" cap="none" baseline="0" dirty="0" smtClean="0">
              <a:solidFill>
                <a:srgbClr val="3F3F3F"/>
              </a:solidFill>
              <a:latin typeface="Roboto"/>
              <a:ea typeface="Roboto"/>
              <a:cs typeface="Roboto"/>
              <a:sym typeface="Roboto"/>
              <a:rtl val="0"/>
            </a:endParaRPr>
          </a:p>
          <a:p>
            <a:pPr lvl="0">
              <a:buClr>
                <a:srgbClr val="C00000"/>
              </a:buClr>
              <a:buSzPct val="25000"/>
            </a:pPr>
            <a:endParaRPr lang="en-US" sz="1600" b="1" dirty="0" smtClean="0">
              <a:solidFill>
                <a:srgbClr val="3F3F3F"/>
              </a:solidFill>
              <a:latin typeface="Roboto"/>
              <a:ea typeface="Roboto"/>
              <a:cs typeface="Roboto"/>
              <a:sym typeface="Roboto"/>
            </a:endParaRPr>
          </a:p>
          <a:p>
            <a:pPr lvl="0">
              <a:buClr>
                <a:srgbClr val="C00000"/>
              </a:buClr>
              <a:buSzPct val="25000"/>
            </a:pPr>
            <a:endParaRPr lang="bg-BG" sz="1600" b="1" i="0" u="none" strike="noStrike" cap="none" baseline="0" dirty="0">
              <a:solidFill>
                <a:srgbClr val="3F3F3F"/>
              </a:solidFill>
              <a:latin typeface="Roboto"/>
              <a:ea typeface="Roboto"/>
              <a:cs typeface="Roboto"/>
              <a:sym typeface="Roboto"/>
              <a:rtl val="0"/>
            </a:endParaRPr>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78396" y="2492896"/>
            <a:ext cx="4408574" cy="3447306"/>
          </a:xfrm>
          <a:prstGeom prst="rect">
            <a:avLst/>
          </a:prstGeom>
        </p:spPr>
      </p:pic>
    </p:spTree>
  </p:cSld>
  <p:clrMapOvr>
    <a:masterClrMapping/>
  </p:clrMapOvr>
  <p:transition spd="slow">
    <p:cu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D8D8D8"/>
        </a:solidFill>
        <a:effectLst/>
      </p:bgPr>
    </p:bg>
    <p:spTree>
      <p:nvGrpSpPr>
        <p:cNvPr id="1" name="Shape 104"/>
        <p:cNvGrpSpPr/>
        <p:nvPr/>
      </p:nvGrpSpPr>
      <p:grpSpPr>
        <a:xfrm>
          <a:off x="0" y="0"/>
          <a:ext cx="0" cy="0"/>
          <a:chOff x="0" y="0"/>
          <a:chExt cx="0" cy="0"/>
        </a:xfrm>
      </p:grpSpPr>
      <p:sp>
        <p:nvSpPr>
          <p:cNvPr id="105" name="Shape 105"/>
          <p:cNvSpPr/>
          <p:nvPr/>
        </p:nvSpPr>
        <p:spPr>
          <a:xfrm>
            <a:off x="5649" y="0"/>
            <a:ext cx="9144000" cy="1200150"/>
          </a:xfrm>
          <a:prstGeom prst="rect">
            <a:avLst/>
          </a:prstGeom>
          <a:blipFill rotWithShape="1">
            <a:blip r:embed="rId3"/>
            <a:stretch>
              <a:fillRect/>
            </a:stretch>
          </a:blipFill>
          <a:ln>
            <a:noFill/>
          </a:ln>
        </p:spPr>
        <p:txBody>
          <a:bodyPr lIns="91425" tIns="91425" rIns="91425" bIns="91425" anchor="ctr" anchorCtr="0">
            <a:noAutofit/>
          </a:bodyPr>
          <a:lstStyle/>
          <a:p>
            <a:pPr>
              <a:spcBef>
                <a:spcPts val="0"/>
              </a:spcBef>
              <a:buNone/>
            </a:pPr>
            <a:endParaRPr dirty="0"/>
          </a:p>
        </p:txBody>
      </p:sp>
      <p:sp>
        <p:nvSpPr>
          <p:cNvPr id="106" name="Shape 106"/>
          <p:cNvSpPr txBox="1"/>
          <p:nvPr/>
        </p:nvSpPr>
        <p:spPr>
          <a:xfrm>
            <a:off x="395534" y="1412774"/>
            <a:ext cx="8352928" cy="523219"/>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3F3F3F"/>
              </a:buClr>
              <a:buSzPct val="25000"/>
              <a:buFont typeface="Roboto"/>
              <a:buNone/>
            </a:pPr>
            <a:r>
              <a:rPr lang="bg-BG" sz="2800" b="0" i="0" u="none" strike="noStrike" cap="none" baseline="0">
                <a:solidFill>
                  <a:srgbClr val="3F3F3F"/>
                </a:solidFill>
                <a:latin typeface="Roboto"/>
                <a:ea typeface="Roboto"/>
                <a:cs typeface="Roboto"/>
                <a:sym typeface="Roboto"/>
                <a:rtl val="0"/>
              </a:rPr>
              <a:t>Additive Manufacturing (АМ)</a:t>
            </a:r>
          </a:p>
        </p:txBody>
      </p:sp>
      <p:cxnSp>
        <p:nvCxnSpPr>
          <p:cNvPr id="107" name="Shape 107"/>
          <p:cNvCxnSpPr/>
          <p:nvPr/>
        </p:nvCxnSpPr>
        <p:spPr>
          <a:xfrm>
            <a:off x="251518" y="1935996"/>
            <a:ext cx="8640960" cy="0"/>
          </a:xfrm>
          <a:prstGeom prst="straightConnector1">
            <a:avLst/>
          </a:prstGeom>
          <a:noFill/>
          <a:ln w="9525" cap="flat">
            <a:solidFill>
              <a:srgbClr val="BFBFBF"/>
            </a:solidFill>
            <a:prstDash val="solid"/>
            <a:round/>
            <a:headEnd type="none" w="med" len="med"/>
            <a:tailEnd type="none" w="med" len="med"/>
          </a:ln>
        </p:spPr>
      </p:cxnSp>
      <p:sp>
        <p:nvSpPr>
          <p:cNvPr id="108" name="Shape 108"/>
          <p:cNvSpPr/>
          <p:nvPr/>
        </p:nvSpPr>
        <p:spPr>
          <a:xfrm>
            <a:off x="371082" y="2276872"/>
            <a:ext cx="7920880" cy="4320480"/>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C00000"/>
              </a:buClr>
              <a:buSzPct val="25000"/>
              <a:buFont typeface="Roboto"/>
              <a:buNone/>
            </a:pPr>
            <a:r>
              <a:rPr lang="bg-BG" sz="1600" b="0" i="0" u="none" strike="noStrike" cap="none" baseline="0" dirty="0">
                <a:solidFill>
                  <a:srgbClr val="C00000"/>
                </a:solidFill>
                <a:latin typeface="Roboto"/>
                <a:ea typeface="Roboto"/>
                <a:cs typeface="Roboto"/>
                <a:sym typeface="Roboto"/>
                <a:rtl val="0"/>
              </a:rPr>
              <a:t>“Материалодобавно производство </a:t>
            </a:r>
            <a:r>
              <a:rPr lang="bg-BG" sz="1600" b="1" i="0" u="none" strike="noStrike" cap="none" baseline="0" dirty="0">
                <a:solidFill>
                  <a:srgbClr val="3F3F3F"/>
                </a:solidFill>
                <a:latin typeface="Roboto"/>
                <a:ea typeface="Roboto"/>
                <a:cs typeface="Roboto"/>
                <a:sym typeface="Roboto"/>
                <a:rtl val="0"/>
              </a:rPr>
              <a:t>(Additive Manufacturing</a:t>
            </a:r>
            <a:r>
              <a:rPr lang="bg-BG" sz="1600" b="1" i="0" u="none" strike="noStrike" cap="none" baseline="0" dirty="0" smtClean="0">
                <a:solidFill>
                  <a:srgbClr val="3F3F3F"/>
                </a:solidFill>
                <a:latin typeface="Roboto"/>
                <a:ea typeface="Roboto"/>
                <a:cs typeface="Roboto"/>
                <a:sym typeface="Roboto"/>
                <a:rtl val="0"/>
              </a:rPr>
              <a:t>)</a:t>
            </a:r>
            <a:r>
              <a:rPr lang="bg-BG" sz="1600" b="1" i="0" u="none" strike="noStrike" cap="none" baseline="0" dirty="0">
                <a:solidFill>
                  <a:srgbClr val="3F3F3F"/>
                </a:solidFill>
                <a:latin typeface="Roboto"/>
                <a:ea typeface="Roboto"/>
                <a:cs typeface="Roboto"/>
                <a:sym typeface="Roboto"/>
                <a:rtl val="0"/>
              </a:rPr>
              <a:t/>
            </a:r>
            <a:br>
              <a:rPr lang="bg-BG" sz="1600" b="1" i="0" u="none" strike="noStrike" cap="none" baseline="0" dirty="0">
                <a:solidFill>
                  <a:srgbClr val="3F3F3F"/>
                </a:solidFill>
                <a:latin typeface="Roboto"/>
                <a:ea typeface="Roboto"/>
                <a:cs typeface="Roboto"/>
                <a:sym typeface="Roboto"/>
                <a:rtl val="0"/>
              </a:rPr>
            </a:br>
            <a:r>
              <a:rPr lang="bg-BG" sz="1600" b="1" i="0" u="none" strike="noStrike" cap="none" baseline="0" dirty="0">
                <a:solidFill>
                  <a:srgbClr val="3F3F3F"/>
                </a:solidFill>
                <a:latin typeface="Roboto"/>
                <a:ea typeface="Roboto"/>
                <a:cs typeface="Roboto"/>
                <a:sym typeface="Roboto"/>
                <a:rtl val="0"/>
              </a:rPr>
              <a:t/>
            </a:r>
            <a:br>
              <a:rPr lang="bg-BG" sz="1600" b="1" i="0" u="none" strike="noStrike" cap="none" baseline="0" dirty="0">
                <a:solidFill>
                  <a:srgbClr val="3F3F3F"/>
                </a:solidFill>
                <a:latin typeface="Roboto"/>
                <a:ea typeface="Roboto"/>
                <a:cs typeface="Roboto"/>
                <a:sym typeface="Roboto"/>
                <a:rtl val="0"/>
              </a:rPr>
            </a:br>
            <a:r>
              <a:rPr lang="bg-BG" sz="1600" b="1" i="0" u="none" strike="noStrike" cap="none" baseline="0" dirty="0">
                <a:solidFill>
                  <a:srgbClr val="3F3F3F"/>
                </a:solidFill>
                <a:latin typeface="Roboto"/>
                <a:ea typeface="Roboto"/>
                <a:cs typeface="Roboto"/>
                <a:sym typeface="Roboto"/>
                <a:rtl val="0"/>
              </a:rPr>
              <a:t>Синоними: 3D принтиране, плътно свободно производство.</a:t>
            </a:r>
            <a:br>
              <a:rPr lang="bg-BG" sz="1600" b="1" i="0" u="none" strike="noStrike" cap="none" baseline="0" dirty="0">
                <a:solidFill>
                  <a:srgbClr val="3F3F3F"/>
                </a:solidFill>
                <a:latin typeface="Roboto"/>
                <a:ea typeface="Roboto"/>
                <a:cs typeface="Roboto"/>
                <a:sym typeface="Roboto"/>
                <a:rtl val="0"/>
              </a:rPr>
            </a:br>
            <a:r>
              <a:rPr lang="bg-BG" sz="1600" b="1" i="0" u="none" strike="noStrike" cap="none" baseline="0" dirty="0">
                <a:solidFill>
                  <a:srgbClr val="3F3F3F"/>
                </a:solidFill>
                <a:latin typeface="Roboto"/>
                <a:ea typeface="Roboto"/>
                <a:cs typeface="Roboto"/>
                <a:sym typeface="Roboto"/>
                <a:rtl val="0"/>
              </a:rPr>
              <a:t/>
            </a:r>
            <a:br>
              <a:rPr lang="bg-BG" sz="1600" b="1" i="0" u="none" strike="noStrike" cap="none" baseline="0" dirty="0">
                <a:solidFill>
                  <a:srgbClr val="3F3F3F"/>
                </a:solidFill>
                <a:latin typeface="Roboto"/>
                <a:ea typeface="Roboto"/>
                <a:cs typeface="Roboto"/>
                <a:sym typeface="Roboto"/>
                <a:rtl val="0"/>
              </a:rPr>
            </a:br>
            <a:r>
              <a:rPr lang="bg-BG" sz="1600" b="1" i="0" u="none" strike="noStrike" cap="none" baseline="0" dirty="0">
                <a:solidFill>
                  <a:srgbClr val="3F3F3F"/>
                </a:solidFill>
                <a:latin typeface="Roboto"/>
                <a:ea typeface="Roboto"/>
                <a:cs typeface="Roboto"/>
                <a:sym typeface="Roboto"/>
                <a:rtl val="0"/>
              </a:rPr>
              <a:t>Това включва всеки производствен процес, в който частите се изграждат от различни материали (прахови частици, течности или разтопени плътни материали), вместо те да бъдат изрязвани от блокове материал (фрезоване и струговане), като дърво или метал. Материалодобавното производство често се нарича 3D принтиране</a:t>
            </a:r>
            <a:r>
              <a:rPr lang="bg-BG" sz="1600" b="1" i="0" u="none" strike="noStrike" cap="none" baseline="0" dirty="0" smtClean="0">
                <a:solidFill>
                  <a:srgbClr val="3F3F3F"/>
                </a:solidFill>
                <a:latin typeface="Roboto"/>
                <a:ea typeface="Roboto"/>
                <a:cs typeface="Roboto"/>
                <a:sym typeface="Roboto"/>
                <a:rtl val="0"/>
              </a:rPr>
              <a:t>.”</a:t>
            </a:r>
          </a:p>
          <a:p>
            <a:pPr marL="0" marR="0" lvl="0" indent="0" algn="l" rtl="0">
              <a:lnSpc>
                <a:spcPct val="100000"/>
              </a:lnSpc>
              <a:spcBef>
                <a:spcPts val="0"/>
              </a:spcBef>
              <a:spcAft>
                <a:spcPts val="0"/>
              </a:spcAft>
              <a:buClr>
                <a:srgbClr val="C00000"/>
              </a:buClr>
              <a:buSzPct val="25000"/>
              <a:buFont typeface="Roboto"/>
              <a:buNone/>
            </a:pPr>
            <a:endParaRPr lang="bg-BG" sz="1600" b="1" i="0" u="none" strike="noStrike" cap="none" baseline="0" dirty="0" smtClean="0">
              <a:solidFill>
                <a:srgbClr val="3F3F3F"/>
              </a:solidFill>
              <a:latin typeface="Roboto"/>
              <a:ea typeface="Roboto"/>
              <a:cs typeface="Roboto"/>
              <a:sym typeface="Roboto"/>
              <a:rtl val="0"/>
            </a:endParaRPr>
          </a:p>
          <a:p>
            <a:pPr marL="0" marR="0" lvl="0" indent="0" algn="l" rtl="0">
              <a:lnSpc>
                <a:spcPct val="100000"/>
              </a:lnSpc>
              <a:spcBef>
                <a:spcPts val="0"/>
              </a:spcBef>
              <a:spcAft>
                <a:spcPts val="0"/>
              </a:spcAft>
              <a:buClr>
                <a:srgbClr val="C00000"/>
              </a:buClr>
              <a:buSzPct val="25000"/>
              <a:buFont typeface="Roboto"/>
              <a:buNone/>
            </a:pPr>
            <a:r>
              <a:rPr lang="bg-BG" sz="1600" b="1" dirty="0" smtClean="0">
                <a:solidFill>
                  <a:srgbClr val="3F3F3F"/>
                </a:solidFill>
                <a:latin typeface="Roboto"/>
                <a:ea typeface="Roboto"/>
                <a:cs typeface="Roboto"/>
                <a:sym typeface="Roboto"/>
              </a:rPr>
              <a:t>Видове:</a:t>
            </a:r>
          </a:p>
          <a:p>
            <a:pPr marL="0" marR="0" lvl="0" indent="0" algn="l" rtl="0">
              <a:lnSpc>
                <a:spcPct val="100000"/>
              </a:lnSpc>
              <a:spcBef>
                <a:spcPts val="0"/>
              </a:spcBef>
              <a:spcAft>
                <a:spcPts val="0"/>
              </a:spcAft>
              <a:buClr>
                <a:srgbClr val="C00000"/>
              </a:buClr>
              <a:buSzPct val="25000"/>
              <a:buFont typeface="Roboto"/>
              <a:buNone/>
            </a:pPr>
            <a:r>
              <a:rPr lang="en-US" sz="1600" b="1" dirty="0" smtClean="0">
                <a:solidFill>
                  <a:srgbClr val="3F3F3F"/>
                </a:solidFill>
                <a:latin typeface="Roboto"/>
                <a:ea typeface="Roboto"/>
                <a:cs typeface="Roboto"/>
                <a:sym typeface="Roboto"/>
              </a:rPr>
              <a:t>Fused Deposition Modeling (FDM)</a:t>
            </a:r>
          </a:p>
          <a:p>
            <a:pPr marL="0" marR="0" lvl="0" indent="0" algn="l" rtl="0">
              <a:lnSpc>
                <a:spcPct val="100000"/>
              </a:lnSpc>
              <a:spcBef>
                <a:spcPts val="0"/>
              </a:spcBef>
              <a:spcAft>
                <a:spcPts val="0"/>
              </a:spcAft>
              <a:buClr>
                <a:srgbClr val="C00000"/>
              </a:buClr>
              <a:buSzPct val="25000"/>
              <a:buFont typeface="Roboto"/>
              <a:buNone/>
            </a:pPr>
            <a:r>
              <a:rPr lang="en-US" sz="1600" b="1" i="0" u="none" strike="noStrike" cap="none" baseline="0" dirty="0" smtClean="0">
                <a:solidFill>
                  <a:srgbClr val="3F3F3F"/>
                </a:solidFill>
                <a:latin typeface="Roboto"/>
                <a:ea typeface="Roboto"/>
                <a:cs typeface="Roboto"/>
                <a:sym typeface="Roboto"/>
                <a:rtl val="0"/>
              </a:rPr>
              <a:t>Selective</a:t>
            </a:r>
            <a:r>
              <a:rPr lang="en-US" sz="1600" b="1" i="0" u="none" strike="noStrike" cap="none" dirty="0" smtClean="0">
                <a:solidFill>
                  <a:srgbClr val="3F3F3F"/>
                </a:solidFill>
                <a:latin typeface="Roboto"/>
                <a:ea typeface="Roboto"/>
                <a:cs typeface="Roboto"/>
                <a:sym typeface="Roboto"/>
                <a:rtl val="0"/>
              </a:rPr>
              <a:t> Laser/Heat Sintering</a:t>
            </a:r>
          </a:p>
          <a:p>
            <a:pPr lvl="0">
              <a:buClr>
                <a:srgbClr val="C00000"/>
              </a:buClr>
              <a:buSzPct val="25000"/>
            </a:pPr>
            <a:r>
              <a:rPr lang="en-US" sz="1600" b="1" dirty="0" err="1" smtClean="0">
                <a:solidFill>
                  <a:srgbClr val="3F3F3F"/>
                </a:solidFill>
                <a:latin typeface="Roboto"/>
                <a:ea typeface="Roboto"/>
                <a:cs typeface="Roboto"/>
                <a:sym typeface="Roboto"/>
              </a:rPr>
              <a:t>Stereolithography</a:t>
            </a:r>
            <a:endParaRPr lang="en-US" sz="1600" b="1" dirty="0" smtClean="0">
              <a:solidFill>
                <a:srgbClr val="3F3F3F"/>
              </a:solidFill>
              <a:latin typeface="Roboto"/>
              <a:ea typeface="Roboto"/>
              <a:cs typeface="Roboto"/>
              <a:sym typeface="Roboto"/>
            </a:endParaRPr>
          </a:p>
          <a:p>
            <a:pPr lvl="0">
              <a:buClr>
                <a:srgbClr val="C00000"/>
              </a:buClr>
              <a:buSzPct val="25000"/>
            </a:pPr>
            <a:endParaRPr lang="en-US" sz="1600" b="1" dirty="0" smtClean="0">
              <a:solidFill>
                <a:srgbClr val="3F3F3F"/>
              </a:solidFill>
              <a:latin typeface="Roboto"/>
              <a:ea typeface="Roboto"/>
              <a:cs typeface="Roboto"/>
              <a:sym typeface="Roboto"/>
            </a:endParaRPr>
          </a:p>
          <a:p>
            <a:pPr lvl="0">
              <a:buClr>
                <a:srgbClr val="C00000"/>
              </a:buClr>
              <a:buSzPct val="25000"/>
            </a:pPr>
            <a:endParaRPr lang="bg-BG" sz="1600" b="1" i="0" u="none" strike="noStrike" cap="none" baseline="0" dirty="0">
              <a:solidFill>
                <a:srgbClr val="3F3F3F"/>
              </a:solidFill>
              <a:latin typeface="Roboto"/>
              <a:ea typeface="Roboto"/>
              <a:cs typeface="Roboto"/>
              <a:sym typeface="Roboto"/>
              <a:rtl val="0"/>
            </a:endParaRPr>
          </a:p>
        </p:txBody>
      </p:sp>
    </p:spTree>
    <p:extLst>
      <p:ext uri="{BB962C8B-B14F-4D97-AF65-F5344CB8AC3E}">
        <p14:creationId xmlns:p14="http://schemas.microsoft.com/office/powerpoint/2010/main" val="1055033156"/>
      </p:ext>
    </p:extLst>
  </p:cSld>
  <p:clrMapOvr>
    <a:masterClrMapping/>
  </p:clrMapOvr>
  <p:transition spd="slow">
    <p:cu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D8D8D8"/>
        </a:solidFill>
        <a:effectLst/>
      </p:bgPr>
    </p:bg>
    <p:spTree>
      <p:nvGrpSpPr>
        <p:cNvPr id="1" name="Shape 104"/>
        <p:cNvGrpSpPr/>
        <p:nvPr/>
      </p:nvGrpSpPr>
      <p:grpSpPr>
        <a:xfrm>
          <a:off x="0" y="0"/>
          <a:ext cx="0" cy="0"/>
          <a:chOff x="0" y="0"/>
          <a:chExt cx="0" cy="0"/>
        </a:xfrm>
      </p:grpSpPr>
      <p:sp>
        <p:nvSpPr>
          <p:cNvPr id="105" name="Shape 105"/>
          <p:cNvSpPr/>
          <p:nvPr/>
        </p:nvSpPr>
        <p:spPr>
          <a:xfrm>
            <a:off x="5649" y="0"/>
            <a:ext cx="9144000" cy="1200150"/>
          </a:xfrm>
          <a:prstGeom prst="rect">
            <a:avLst/>
          </a:prstGeom>
          <a:blipFill rotWithShape="1">
            <a:blip r:embed="rId3"/>
            <a:stretch>
              <a:fillRect/>
            </a:stretch>
          </a:blipFill>
          <a:ln>
            <a:noFill/>
          </a:ln>
        </p:spPr>
        <p:txBody>
          <a:bodyPr lIns="91425" tIns="91425" rIns="91425" bIns="91425" anchor="ctr" anchorCtr="0">
            <a:noAutofit/>
          </a:bodyPr>
          <a:lstStyle/>
          <a:p>
            <a:pPr>
              <a:spcBef>
                <a:spcPts val="0"/>
              </a:spcBef>
              <a:buNone/>
            </a:pPr>
            <a:endParaRPr dirty="0"/>
          </a:p>
        </p:txBody>
      </p:sp>
      <p:sp>
        <p:nvSpPr>
          <p:cNvPr id="106" name="Shape 106"/>
          <p:cNvSpPr txBox="1"/>
          <p:nvPr/>
        </p:nvSpPr>
        <p:spPr>
          <a:xfrm>
            <a:off x="395534" y="1412774"/>
            <a:ext cx="8352928" cy="523219"/>
          </a:xfrm>
          <a:prstGeom prst="rect">
            <a:avLst/>
          </a:prstGeom>
          <a:noFill/>
          <a:ln>
            <a:noFill/>
          </a:ln>
        </p:spPr>
        <p:txBody>
          <a:bodyPr lIns="91425" tIns="45700" rIns="91425" bIns="45700" anchor="t" anchorCtr="0">
            <a:noAutofit/>
          </a:bodyPr>
          <a:lstStyle/>
          <a:p>
            <a:pPr lvl="0">
              <a:buClr>
                <a:srgbClr val="3F3F3F"/>
              </a:buClr>
              <a:buSzPct val="25000"/>
            </a:pPr>
            <a:r>
              <a:rPr lang="en-US" sz="2800" dirty="0" smtClean="0">
                <a:solidFill>
                  <a:srgbClr val="3F3F3F"/>
                </a:solidFill>
                <a:latin typeface="Roboto"/>
                <a:ea typeface="Roboto"/>
                <a:cs typeface="Roboto"/>
                <a:sym typeface="Roboto"/>
              </a:rPr>
              <a:t>Fused Deposition Modeling (FDM)</a:t>
            </a:r>
            <a:endParaRPr lang="bg-BG" sz="2800" b="0" i="0" u="none" strike="noStrike" cap="none" baseline="0" dirty="0">
              <a:solidFill>
                <a:srgbClr val="3F3F3F"/>
              </a:solidFill>
              <a:latin typeface="Roboto"/>
              <a:ea typeface="Roboto"/>
              <a:cs typeface="Roboto"/>
              <a:sym typeface="Roboto"/>
              <a:rtl val="0"/>
            </a:endParaRPr>
          </a:p>
        </p:txBody>
      </p:sp>
      <p:cxnSp>
        <p:nvCxnSpPr>
          <p:cNvPr id="107" name="Shape 107"/>
          <p:cNvCxnSpPr/>
          <p:nvPr/>
        </p:nvCxnSpPr>
        <p:spPr>
          <a:xfrm>
            <a:off x="251518" y="1935996"/>
            <a:ext cx="8640960" cy="0"/>
          </a:xfrm>
          <a:prstGeom prst="straightConnector1">
            <a:avLst/>
          </a:prstGeom>
          <a:noFill/>
          <a:ln w="9525" cap="flat">
            <a:solidFill>
              <a:srgbClr val="BFBFBF"/>
            </a:solidFill>
            <a:prstDash val="solid"/>
            <a:round/>
            <a:headEnd type="none" w="med" len="med"/>
            <a:tailEnd type="none" w="med" len="med"/>
          </a:ln>
        </p:spPr>
      </p:cxnSp>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38741" y="2023245"/>
            <a:ext cx="6277816" cy="4708362"/>
          </a:xfrm>
          <a:prstGeom prst="rect">
            <a:avLst/>
          </a:prstGeom>
        </p:spPr>
      </p:pic>
    </p:spTree>
    <p:extLst>
      <p:ext uri="{BB962C8B-B14F-4D97-AF65-F5344CB8AC3E}">
        <p14:creationId xmlns:p14="http://schemas.microsoft.com/office/powerpoint/2010/main" val="3719411938"/>
      </p:ext>
    </p:extLst>
  </p:cSld>
  <p:clrMapOvr>
    <a:masterClrMapping/>
  </p:clrMapOvr>
  <p:transition spd="slow">
    <p:cu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D8D8D8"/>
        </a:solidFill>
        <a:effectLst/>
      </p:bgPr>
    </p:bg>
    <p:spTree>
      <p:nvGrpSpPr>
        <p:cNvPr id="1" name="Shape 104"/>
        <p:cNvGrpSpPr/>
        <p:nvPr/>
      </p:nvGrpSpPr>
      <p:grpSpPr>
        <a:xfrm>
          <a:off x="0" y="0"/>
          <a:ext cx="0" cy="0"/>
          <a:chOff x="0" y="0"/>
          <a:chExt cx="0" cy="0"/>
        </a:xfrm>
      </p:grpSpPr>
      <p:sp>
        <p:nvSpPr>
          <p:cNvPr id="105" name="Shape 105"/>
          <p:cNvSpPr/>
          <p:nvPr/>
        </p:nvSpPr>
        <p:spPr>
          <a:xfrm>
            <a:off x="5649" y="0"/>
            <a:ext cx="9144000" cy="1200150"/>
          </a:xfrm>
          <a:prstGeom prst="rect">
            <a:avLst/>
          </a:prstGeom>
          <a:blipFill rotWithShape="1">
            <a:blip r:embed="rId3"/>
            <a:stretch>
              <a:fillRect/>
            </a:stretch>
          </a:blipFill>
          <a:ln>
            <a:noFill/>
          </a:ln>
        </p:spPr>
        <p:txBody>
          <a:bodyPr lIns="91425" tIns="91425" rIns="91425" bIns="91425" anchor="ctr" anchorCtr="0">
            <a:noAutofit/>
          </a:bodyPr>
          <a:lstStyle/>
          <a:p>
            <a:pPr>
              <a:spcBef>
                <a:spcPts val="0"/>
              </a:spcBef>
              <a:buNone/>
            </a:pPr>
            <a:endParaRPr dirty="0"/>
          </a:p>
        </p:txBody>
      </p:sp>
      <p:sp>
        <p:nvSpPr>
          <p:cNvPr id="106" name="Shape 106"/>
          <p:cNvSpPr txBox="1"/>
          <p:nvPr/>
        </p:nvSpPr>
        <p:spPr>
          <a:xfrm>
            <a:off x="395534" y="1412774"/>
            <a:ext cx="8352928" cy="523219"/>
          </a:xfrm>
          <a:prstGeom prst="rect">
            <a:avLst/>
          </a:prstGeom>
          <a:noFill/>
          <a:ln>
            <a:noFill/>
          </a:ln>
        </p:spPr>
        <p:txBody>
          <a:bodyPr lIns="91425" tIns="45700" rIns="91425" bIns="45700" anchor="t" anchorCtr="0">
            <a:noAutofit/>
          </a:bodyPr>
          <a:lstStyle/>
          <a:p>
            <a:pPr lvl="0">
              <a:buClr>
                <a:srgbClr val="3F3F3F"/>
              </a:buClr>
              <a:buSzPct val="25000"/>
            </a:pPr>
            <a:r>
              <a:rPr lang="en-US" sz="2800" dirty="0" smtClean="0">
                <a:solidFill>
                  <a:srgbClr val="3F3F3F"/>
                </a:solidFill>
                <a:latin typeface="Roboto"/>
                <a:ea typeface="Roboto"/>
                <a:cs typeface="Roboto"/>
                <a:sym typeface="Roboto"/>
              </a:rPr>
              <a:t>Fused Deposition Modeling(FDM) - </a:t>
            </a:r>
            <a:r>
              <a:rPr lang="bg-BG" sz="2800" dirty="0" smtClean="0">
                <a:solidFill>
                  <a:srgbClr val="3F3F3F"/>
                </a:solidFill>
                <a:latin typeface="Roboto"/>
                <a:ea typeface="Roboto"/>
                <a:cs typeface="Roboto"/>
                <a:sym typeface="Roboto"/>
              </a:rPr>
              <a:t>Материали</a:t>
            </a:r>
            <a:endParaRPr lang="bg-BG" sz="2800" b="0" i="0" u="none" strike="noStrike" cap="none" baseline="0" dirty="0">
              <a:solidFill>
                <a:srgbClr val="3F3F3F"/>
              </a:solidFill>
              <a:latin typeface="Roboto"/>
              <a:ea typeface="Roboto"/>
              <a:cs typeface="Roboto"/>
              <a:sym typeface="Roboto"/>
              <a:rtl val="0"/>
            </a:endParaRPr>
          </a:p>
        </p:txBody>
      </p:sp>
      <p:cxnSp>
        <p:nvCxnSpPr>
          <p:cNvPr id="107" name="Shape 107"/>
          <p:cNvCxnSpPr/>
          <p:nvPr/>
        </p:nvCxnSpPr>
        <p:spPr>
          <a:xfrm>
            <a:off x="251518" y="1935996"/>
            <a:ext cx="8640960" cy="0"/>
          </a:xfrm>
          <a:prstGeom prst="straightConnector1">
            <a:avLst/>
          </a:prstGeom>
          <a:noFill/>
          <a:ln w="9525" cap="flat">
            <a:solidFill>
              <a:srgbClr val="BFBFBF"/>
            </a:solidFill>
            <a:prstDash val="solid"/>
            <a:round/>
            <a:headEnd type="none" w="med" len="med"/>
            <a:tailEnd type="none" w="med" len="med"/>
          </a:ln>
        </p:spPr>
      </p:cxnSp>
      <p:graphicFrame>
        <p:nvGraphicFramePr>
          <p:cNvPr id="3" name="Table 2"/>
          <p:cNvGraphicFramePr>
            <a:graphicFrameLocks noGrp="1"/>
          </p:cNvGraphicFramePr>
          <p:nvPr>
            <p:extLst>
              <p:ext uri="{D42A27DB-BD31-4B8C-83A1-F6EECF244321}">
                <p14:modId xmlns:p14="http://schemas.microsoft.com/office/powerpoint/2010/main" val="400750821"/>
              </p:ext>
            </p:extLst>
          </p:nvPr>
        </p:nvGraphicFramePr>
        <p:xfrm>
          <a:off x="251322" y="2060848"/>
          <a:ext cx="8641156" cy="3271760"/>
        </p:xfrm>
        <a:graphic>
          <a:graphicData uri="http://schemas.openxmlformats.org/drawingml/2006/table">
            <a:tbl>
              <a:tblPr/>
              <a:tblGrid>
                <a:gridCol w="1008311"/>
                <a:gridCol w="1599078"/>
                <a:gridCol w="1485927"/>
                <a:gridCol w="1364354"/>
                <a:gridCol w="1455311"/>
                <a:gridCol w="1728175"/>
              </a:tblGrid>
              <a:tr h="504655">
                <a:tc>
                  <a:txBody>
                    <a:bodyPr/>
                    <a:lstStyle/>
                    <a:p>
                      <a:pPr algn="ctr" fontAlgn="t"/>
                      <a:r>
                        <a:rPr lang="bg-BG" sz="1400" dirty="0">
                          <a:effectLst/>
                        </a:rPr>
                        <a:t> </a:t>
                      </a:r>
                    </a:p>
                  </a:txBody>
                  <a:tcPr marL="66886" marR="66886" marT="33443" marB="33443"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t"/>
                      <a:r>
                        <a:rPr lang="bg-BG" sz="1200" b="1" dirty="0">
                          <a:effectLst/>
                        </a:rPr>
                        <a:t>Твърдост</a:t>
                      </a:r>
                      <a:endParaRPr lang="bg-BG" sz="1200" dirty="0">
                        <a:effectLst/>
                      </a:endParaRPr>
                    </a:p>
                  </a:txBody>
                  <a:tcPr marL="66886" marR="66886" marT="33443" marB="33443"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t"/>
                      <a:r>
                        <a:rPr lang="bg-BG" sz="1200" b="1" i="0" u="none" strike="noStrike" cap="none" baseline="0" dirty="0">
                          <a:solidFill>
                            <a:schemeClr val="tx1"/>
                          </a:solidFill>
                          <a:effectLst/>
                          <a:latin typeface="+mn-lt"/>
                          <a:ea typeface="+mn-ea"/>
                          <a:cs typeface="+mn-cs"/>
                          <a:sym typeface="Arial"/>
                          <a:rtl val="0"/>
                        </a:rPr>
                        <a:t>Гъвкавост</a:t>
                      </a:r>
                    </a:p>
                  </a:txBody>
                  <a:tcPr marL="66886" marR="66886" marT="33443" marB="33443"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t"/>
                      <a:r>
                        <a:rPr lang="bg-BG" sz="1200" b="1" i="0" u="none" strike="noStrike" cap="none" baseline="0" dirty="0">
                          <a:solidFill>
                            <a:schemeClr val="tx1"/>
                          </a:solidFill>
                          <a:effectLst/>
                          <a:latin typeface="+mn-lt"/>
                          <a:ea typeface="+mn-ea"/>
                          <a:cs typeface="+mn-cs"/>
                          <a:sym typeface="Arial"/>
                          <a:rtl val="0"/>
                        </a:rPr>
                        <a:t>Точност</a:t>
                      </a:r>
                    </a:p>
                  </a:txBody>
                  <a:tcPr marL="66886" marR="66886" marT="33443" marB="33443"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t"/>
                      <a:r>
                        <a:rPr lang="bg-BG" sz="1200" b="1" dirty="0">
                          <a:effectLst/>
                        </a:rPr>
                        <a:t>Резолюция</a:t>
                      </a:r>
                      <a:endParaRPr lang="bg-BG" sz="1200" dirty="0">
                        <a:effectLst/>
                      </a:endParaRPr>
                    </a:p>
                  </a:txBody>
                  <a:tcPr marL="66886" marR="66886" marT="33443" marB="33443"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rtl="0" fontAlgn="t"/>
                      <a:r>
                        <a:rPr lang="bg-BG" sz="1200" b="1" i="0" u="none" strike="noStrike" cap="none" baseline="0" dirty="0">
                          <a:solidFill>
                            <a:schemeClr val="tx1"/>
                          </a:solidFill>
                          <a:effectLst/>
                          <a:latin typeface="+mn-lt"/>
                          <a:ea typeface="+mn-ea"/>
                          <a:cs typeface="+mn-cs"/>
                          <a:sym typeface="Arial"/>
                          <a:rtl val="0"/>
                        </a:rPr>
                        <a:t>Температурна издръжливост</a:t>
                      </a:r>
                    </a:p>
                  </a:txBody>
                  <a:tcPr marL="66886" marR="66886" marT="33443" marB="33443"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10410">
                <a:tc>
                  <a:txBody>
                    <a:bodyPr/>
                    <a:lstStyle/>
                    <a:p>
                      <a:pPr algn="ctr" rtl="0" fontAlgn="t"/>
                      <a:r>
                        <a:rPr lang="en-US" sz="1400" b="1" dirty="0">
                          <a:solidFill>
                            <a:srgbClr val="252525"/>
                          </a:solidFill>
                          <a:effectLst/>
                          <a:latin typeface="calibri"/>
                        </a:rPr>
                        <a:t>ABS</a:t>
                      </a:r>
                      <a:endParaRPr lang="en-US" sz="1400" dirty="0">
                        <a:effectLst/>
                      </a:endParaRPr>
                    </a:p>
                  </a:txBody>
                  <a:tcPr marL="66886" marR="66886" marT="33443" marB="33443"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ctr" rtl="0" fontAlgn="t"/>
                      <a:r>
                        <a:rPr lang="bg-BG" sz="1400">
                          <a:solidFill>
                            <a:srgbClr val="252525"/>
                          </a:solidFill>
                          <a:effectLst/>
                          <a:latin typeface="calibri"/>
                        </a:rPr>
                        <a:t>✦✦✦✦✧</a:t>
                      </a:r>
                      <a:endParaRPr lang="bg-BG" sz="1400">
                        <a:effectLst/>
                      </a:endParaRPr>
                    </a:p>
                  </a:txBody>
                  <a:tcPr marL="66886" marR="66886" marT="33443" marB="33443"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ctr" rtl="0" fontAlgn="t"/>
                      <a:r>
                        <a:rPr lang="bg-BG" sz="1400" dirty="0">
                          <a:solidFill>
                            <a:srgbClr val="252525"/>
                          </a:solidFill>
                          <a:effectLst/>
                          <a:latin typeface="calibri"/>
                        </a:rPr>
                        <a:t>✦✦✧✧✧</a:t>
                      </a:r>
                      <a:endParaRPr lang="bg-BG" sz="1400" dirty="0">
                        <a:effectLst/>
                      </a:endParaRPr>
                    </a:p>
                  </a:txBody>
                  <a:tcPr marL="66886" marR="66886" marT="33443" marB="33443"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ctr" rtl="0" fontAlgn="t"/>
                      <a:r>
                        <a:rPr lang="bg-BG" sz="1400" dirty="0">
                          <a:solidFill>
                            <a:srgbClr val="252525"/>
                          </a:solidFill>
                          <a:effectLst/>
                          <a:latin typeface="calibri"/>
                        </a:rPr>
                        <a:t>✦✦✦✦✧</a:t>
                      </a:r>
                      <a:endParaRPr lang="bg-BG" sz="1400" dirty="0">
                        <a:effectLst/>
                      </a:endParaRPr>
                    </a:p>
                  </a:txBody>
                  <a:tcPr marL="66886" marR="66886" marT="33443" marB="33443"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ctr" rtl="0" fontAlgn="t"/>
                      <a:r>
                        <a:rPr lang="en-US" sz="1400" dirty="0">
                          <a:solidFill>
                            <a:srgbClr val="252525"/>
                          </a:solidFill>
                          <a:effectLst/>
                          <a:latin typeface="calibri"/>
                        </a:rPr>
                        <a:t>0.1mm</a:t>
                      </a:r>
                      <a:endParaRPr lang="en-US" sz="1400" dirty="0">
                        <a:effectLst/>
                      </a:endParaRPr>
                    </a:p>
                  </a:txBody>
                  <a:tcPr marL="66886" marR="66886" marT="33443" marB="33443" anchor="ctr">
                    <a:lnL>
                      <a:noFill/>
                    </a:lnL>
                    <a:lnR>
                      <a:noFill/>
                    </a:lnR>
                    <a:lnT w="12700" cap="flat" cmpd="sng" algn="ctr">
                      <a:solidFill>
                        <a:schemeClr val="tx1"/>
                      </a:solidFill>
                      <a:prstDash val="solid"/>
                      <a:round/>
                      <a:headEnd type="none" w="med" len="med"/>
                      <a:tailEnd type="none" w="med" len="med"/>
                    </a:lnT>
                    <a:lnB>
                      <a:noFill/>
                    </a:lnB>
                  </a:tcPr>
                </a:tc>
                <a:tc>
                  <a:txBody>
                    <a:bodyPr/>
                    <a:lstStyle/>
                    <a:p>
                      <a:pPr algn="ctr" rtl="0" fontAlgn="t"/>
                      <a:r>
                        <a:rPr lang="en-US" sz="1400" dirty="0">
                          <a:solidFill>
                            <a:srgbClr val="252525"/>
                          </a:solidFill>
                          <a:effectLst/>
                          <a:latin typeface="calibri"/>
                        </a:rPr>
                        <a:t>90-100C</a:t>
                      </a:r>
                      <a:endParaRPr lang="en-US" sz="1400" dirty="0">
                        <a:effectLst/>
                      </a:endParaRPr>
                    </a:p>
                  </a:txBody>
                  <a:tcPr marL="66886" marR="66886" marT="33443" marB="33443" anchor="ctr">
                    <a:lnL>
                      <a:noFill/>
                    </a:lnL>
                    <a:lnR>
                      <a:noFill/>
                    </a:lnR>
                    <a:lnT w="12700" cap="flat" cmpd="sng" algn="ctr">
                      <a:solidFill>
                        <a:schemeClr val="tx1"/>
                      </a:solidFill>
                      <a:prstDash val="solid"/>
                      <a:round/>
                      <a:headEnd type="none" w="med" len="med"/>
                      <a:tailEnd type="none" w="med" len="med"/>
                    </a:lnT>
                    <a:lnB>
                      <a:noFill/>
                    </a:lnB>
                  </a:tcPr>
                </a:tc>
              </a:tr>
              <a:tr h="410410">
                <a:tc>
                  <a:txBody>
                    <a:bodyPr/>
                    <a:lstStyle/>
                    <a:p>
                      <a:pPr algn="ctr" rtl="0" fontAlgn="t"/>
                      <a:r>
                        <a:rPr lang="en-US" sz="1400" b="1" dirty="0">
                          <a:solidFill>
                            <a:srgbClr val="252525"/>
                          </a:solidFill>
                          <a:effectLst/>
                          <a:latin typeface="calibri"/>
                        </a:rPr>
                        <a:t>PLA</a:t>
                      </a:r>
                      <a:endParaRPr lang="en-US" sz="1400" dirty="0">
                        <a:effectLst/>
                      </a:endParaRPr>
                    </a:p>
                  </a:txBody>
                  <a:tcPr marL="66886" marR="66886" marT="33443" marB="33443" anchor="ctr">
                    <a:lnL>
                      <a:noFill/>
                    </a:lnL>
                    <a:lnR>
                      <a:noFill/>
                    </a:lnR>
                    <a:lnT>
                      <a:noFill/>
                    </a:lnT>
                    <a:lnB>
                      <a:noFill/>
                    </a:lnB>
                  </a:tcPr>
                </a:tc>
                <a:tc>
                  <a:txBody>
                    <a:bodyPr/>
                    <a:lstStyle/>
                    <a:p>
                      <a:pPr algn="ctr" rtl="0" fontAlgn="t"/>
                      <a:r>
                        <a:rPr lang="bg-BG" sz="1400" dirty="0">
                          <a:solidFill>
                            <a:srgbClr val="252525"/>
                          </a:solidFill>
                          <a:effectLst/>
                          <a:latin typeface="calibri"/>
                        </a:rPr>
                        <a:t>✦✦✦✧✧</a:t>
                      </a:r>
                      <a:endParaRPr lang="bg-BG" sz="1400" dirty="0">
                        <a:effectLst/>
                      </a:endParaRPr>
                    </a:p>
                  </a:txBody>
                  <a:tcPr marL="66886" marR="66886" marT="33443" marB="33443" anchor="ctr">
                    <a:lnL>
                      <a:noFill/>
                    </a:lnL>
                    <a:lnR>
                      <a:noFill/>
                    </a:lnR>
                    <a:lnT>
                      <a:noFill/>
                    </a:lnT>
                    <a:lnB>
                      <a:noFill/>
                    </a:lnB>
                  </a:tcPr>
                </a:tc>
                <a:tc>
                  <a:txBody>
                    <a:bodyPr/>
                    <a:lstStyle/>
                    <a:p>
                      <a:pPr algn="ctr" rtl="0" fontAlgn="t"/>
                      <a:r>
                        <a:rPr lang="bg-BG" sz="1400">
                          <a:solidFill>
                            <a:srgbClr val="252525"/>
                          </a:solidFill>
                          <a:effectLst/>
                          <a:latin typeface="calibri"/>
                        </a:rPr>
                        <a:t>✦✧✧✧✧</a:t>
                      </a:r>
                      <a:endParaRPr lang="bg-BG" sz="1400">
                        <a:effectLst/>
                      </a:endParaRPr>
                    </a:p>
                  </a:txBody>
                  <a:tcPr marL="66886" marR="66886" marT="33443" marB="33443" anchor="ctr">
                    <a:lnL>
                      <a:noFill/>
                    </a:lnL>
                    <a:lnR>
                      <a:noFill/>
                    </a:lnR>
                    <a:lnT>
                      <a:noFill/>
                    </a:lnT>
                    <a:lnB>
                      <a:noFill/>
                    </a:lnB>
                  </a:tcPr>
                </a:tc>
                <a:tc>
                  <a:txBody>
                    <a:bodyPr/>
                    <a:lstStyle/>
                    <a:p>
                      <a:pPr algn="ctr" rtl="0" fontAlgn="t"/>
                      <a:r>
                        <a:rPr lang="bg-BG" sz="1400">
                          <a:solidFill>
                            <a:srgbClr val="252525"/>
                          </a:solidFill>
                          <a:effectLst/>
                          <a:latin typeface="calibri"/>
                        </a:rPr>
                        <a:t>✦✦✦✦✧</a:t>
                      </a:r>
                      <a:endParaRPr lang="bg-BG" sz="1400">
                        <a:effectLst/>
                      </a:endParaRPr>
                    </a:p>
                  </a:txBody>
                  <a:tcPr marL="66886" marR="66886" marT="33443" marB="33443" anchor="ctr">
                    <a:lnL>
                      <a:noFill/>
                    </a:lnL>
                    <a:lnR>
                      <a:noFill/>
                    </a:lnR>
                    <a:lnT>
                      <a:noFill/>
                    </a:lnT>
                    <a:lnB>
                      <a:noFill/>
                    </a:lnB>
                  </a:tcPr>
                </a:tc>
                <a:tc>
                  <a:txBody>
                    <a:bodyPr/>
                    <a:lstStyle/>
                    <a:p>
                      <a:pPr algn="ctr" rtl="0" fontAlgn="t"/>
                      <a:r>
                        <a:rPr lang="en-US" sz="1400" dirty="0">
                          <a:solidFill>
                            <a:srgbClr val="252525"/>
                          </a:solidFill>
                          <a:effectLst/>
                          <a:latin typeface="calibri"/>
                        </a:rPr>
                        <a:t>0.05mm</a:t>
                      </a:r>
                      <a:endParaRPr lang="en-US" sz="1400" dirty="0">
                        <a:effectLst/>
                      </a:endParaRPr>
                    </a:p>
                  </a:txBody>
                  <a:tcPr marL="66886" marR="66886" marT="33443" marB="33443" anchor="ctr">
                    <a:lnL>
                      <a:noFill/>
                    </a:lnL>
                    <a:lnR>
                      <a:noFill/>
                    </a:lnR>
                    <a:lnT>
                      <a:noFill/>
                    </a:lnT>
                    <a:lnB>
                      <a:noFill/>
                    </a:lnB>
                  </a:tcPr>
                </a:tc>
                <a:tc>
                  <a:txBody>
                    <a:bodyPr/>
                    <a:lstStyle/>
                    <a:p>
                      <a:pPr algn="ctr" rtl="0" fontAlgn="t"/>
                      <a:r>
                        <a:rPr lang="en-US" sz="1400" dirty="0">
                          <a:solidFill>
                            <a:srgbClr val="252525"/>
                          </a:solidFill>
                          <a:effectLst/>
                          <a:latin typeface="calibri"/>
                        </a:rPr>
                        <a:t>60-70C</a:t>
                      </a:r>
                      <a:endParaRPr lang="en-US" sz="1400" dirty="0">
                        <a:effectLst/>
                      </a:endParaRPr>
                    </a:p>
                  </a:txBody>
                  <a:tcPr marL="66886" marR="66886" marT="33443" marB="33443" anchor="ctr">
                    <a:lnL>
                      <a:noFill/>
                    </a:lnL>
                    <a:lnR>
                      <a:noFill/>
                    </a:lnR>
                    <a:lnT>
                      <a:noFill/>
                    </a:lnT>
                    <a:lnB>
                      <a:noFill/>
                    </a:lnB>
                  </a:tcPr>
                </a:tc>
              </a:tr>
              <a:tr h="499553">
                <a:tc>
                  <a:txBody>
                    <a:bodyPr/>
                    <a:lstStyle/>
                    <a:p>
                      <a:pPr algn="ctr" rtl="0" fontAlgn="t"/>
                      <a:r>
                        <a:rPr lang="en-US" sz="1400" b="1" dirty="0">
                          <a:solidFill>
                            <a:srgbClr val="252525"/>
                          </a:solidFill>
                          <a:effectLst/>
                          <a:latin typeface="calibri"/>
                        </a:rPr>
                        <a:t>PET</a:t>
                      </a:r>
                      <a:endParaRPr lang="en-US" sz="1400" dirty="0">
                        <a:effectLst/>
                      </a:endParaRPr>
                    </a:p>
                  </a:txBody>
                  <a:tcPr marL="66886" marR="66886" marT="33443" marB="33443" anchor="ctr">
                    <a:lnL>
                      <a:noFill/>
                    </a:lnL>
                    <a:lnR>
                      <a:noFill/>
                    </a:lnR>
                    <a:lnT>
                      <a:noFill/>
                    </a:lnT>
                    <a:lnB>
                      <a:noFill/>
                    </a:lnB>
                  </a:tcPr>
                </a:tc>
                <a:tc>
                  <a:txBody>
                    <a:bodyPr/>
                    <a:lstStyle/>
                    <a:p>
                      <a:pPr algn="ctr" rtl="0" fontAlgn="t"/>
                      <a:r>
                        <a:rPr lang="bg-BG" sz="1400" dirty="0">
                          <a:solidFill>
                            <a:srgbClr val="252525"/>
                          </a:solidFill>
                          <a:effectLst/>
                          <a:latin typeface="calibri"/>
                        </a:rPr>
                        <a:t>✦✦✦✦✦</a:t>
                      </a:r>
                      <a:endParaRPr lang="bg-BG" sz="1400" dirty="0">
                        <a:effectLst/>
                      </a:endParaRPr>
                    </a:p>
                  </a:txBody>
                  <a:tcPr marL="66886" marR="66886" marT="33443" marB="33443" anchor="ctr">
                    <a:lnL>
                      <a:noFill/>
                    </a:lnL>
                    <a:lnR>
                      <a:noFill/>
                    </a:lnR>
                    <a:lnT>
                      <a:noFill/>
                    </a:lnT>
                    <a:lnB>
                      <a:noFill/>
                    </a:lnB>
                  </a:tcPr>
                </a:tc>
                <a:tc>
                  <a:txBody>
                    <a:bodyPr/>
                    <a:lstStyle/>
                    <a:p>
                      <a:pPr algn="ctr" rtl="0" fontAlgn="t"/>
                      <a:r>
                        <a:rPr lang="bg-BG" sz="1400" dirty="0">
                          <a:solidFill>
                            <a:srgbClr val="252525"/>
                          </a:solidFill>
                          <a:effectLst/>
                          <a:latin typeface="calibri"/>
                        </a:rPr>
                        <a:t>✦✧✧✧✧</a:t>
                      </a:r>
                      <a:endParaRPr lang="bg-BG" sz="1400" dirty="0">
                        <a:effectLst/>
                      </a:endParaRPr>
                    </a:p>
                  </a:txBody>
                  <a:tcPr marL="66886" marR="66886" marT="33443" marB="33443" anchor="ctr">
                    <a:lnL>
                      <a:noFill/>
                    </a:lnL>
                    <a:lnR>
                      <a:noFill/>
                    </a:lnR>
                    <a:lnT>
                      <a:noFill/>
                    </a:lnT>
                    <a:lnB>
                      <a:noFill/>
                    </a:lnB>
                  </a:tcPr>
                </a:tc>
                <a:tc>
                  <a:txBody>
                    <a:bodyPr/>
                    <a:lstStyle/>
                    <a:p>
                      <a:pPr algn="ctr" rtl="0" fontAlgn="t"/>
                      <a:r>
                        <a:rPr lang="bg-BG" sz="1400">
                          <a:solidFill>
                            <a:srgbClr val="252525"/>
                          </a:solidFill>
                          <a:effectLst/>
                          <a:latin typeface="calibri"/>
                        </a:rPr>
                        <a:t>✦✦✦✦✦</a:t>
                      </a:r>
                      <a:endParaRPr lang="bg-BG" sz="1400">
                        <a:effectLst/>
                      </a:endParaRPr>
                    </a:p>
                  </a:txBody>
                  <a:tcPr marL="66886" marR="66886" marT="33443" marB="33443" anchor="ctr">
                    <a:lnL>
                      <a:noFill/>
                    </a:lnL>
                    <a:lnR>
                      <a:noFill/>
                    </a:lnR>
                    <a:lnT>
                      <a:noFill/>
                    </a:lnT>
                    <a:lnB>
                      <a:noFill/>
                    </a:lnB>
                  </a:tcPr>
                </a:tc>
                <a:tc>
                  <a:txBody>
                    <a:bodyPr/>
                    <a:lstStyle/>
                    <a:p>
                      <a:pPr algn="ctr" rtl="0" fontAlgn="t"/>
                      <a:r>
                        <a:rPr lang="en-US" sz="1400" dirty="0">
                          <a:solidFill>
                            <a:srgbClr val="252525"/>
                          </a:solidFill>
                          <a:effectLst/>
                          <a:latin typeface="calibri"/>
                        </a:rPr>
                        <a:t>0.05mm</a:t>
                      </a:r>
                      <a:endParaRPr lang="en-US" sz="1400" dirty="0">
                        <a:effectLst/>
                      </a:endParaRPr>
                    </a:p>
                  </a:txBody>
                  <a:tcPr marL="66886" marR="66886" marT="33443" marB="33443" anchor="ctr">
                    <a:lnL>
                      <a:noFill/>
                    </a:lnL>
                    <a:lnR>
                      <a:noFill/>
                    </a:lnR>
                    <a:lnT>
                      <a:noFill/>
                    </a:lnT>
                    <a:lnB>
                      <a:noFill/>
                    </a:lnB>
                  </a:tcPr>
                </a:tc>
                <a:tc>
                  <a:txBody>
                    <a:bodyPr/>
                    <a:lstStyle/>
                    <a:p>
                      <a:pPr algn="ctr" rtl="0" fontAlgn="t"/>
                      <a:r>
                        <a:rPr lang="en-US" sz="1400" dirty="0">
                          <a:solidFill>
                            <a:srgbClr val="252525"/>
                          </a:solidFill>
                          <a:effectLst/>
                          <a:latin typeface="calibri"/>
                        </a:rPr>
                        <a:t>75-80C</a:t>
                      </a:r>
                      <a:endParaRPr lang="en-US" sz="1400" dirty="0">
                        <a:effectLst/>
                      </a:endParaRPr>
                    </a:p>
                  </a:txBody>
                  <a:tcPr marL="66886" marR="66886" marT="33443" marB="33443" anchor="ctr">
                    <a:lnL>
                      <a:noFill/>
                    </a:lnL>
                    <a:lnR>
                      <a:noFill/>
                    </a:lnR>
                    <a:lnT>
                      <a:noFill/>
                    </a:lnT>
                    <a:lnB>
                      <a:noFill/>
                    </a:lnB>
                  </a:tcPr>
                </a:tc>
              </a:tr>
              <a:tr h="273948">
                <a:tc>
                  <a:txBody>
                    <a:bodyPr/>
                    <a:lstStyle/>
                    <a:p>
                      <a:pPr algn="ctr" rtl="0" fontAlgn="t"/>
                      <a:r>
                        <a:rPr lang="en-US" sz="1400" b="1" dirty="0">
                          <a:solidFill>
                            <a:srgbClr val="252525"/>
                          </a:solidFill>
                          <a:effectLst/>
                          <a:latin typeface="calibri"/>
                        </a:rPr>
                        <a:t>Nylon</a:t>
                      </a:r>
                      <a:endParaRPr lang="en-US" sz="1400" dirty="0">
                        <a:effectLst/>
                      </a:endParaRPr>
                    </a:p>
                  </a:txBody>
                  <a:tcPr marL="66886" marR="66886" marT="33443" marB="33443" anchor="ctr">
                    <a:lnL>
                      <a:noFill/>
                    </a:lnL>
                    <a:lnR>
                      <a:noFill/>
                    </a:lnR>
                    <a:lnT>
                      <a:noFill/>
                    </a:lnT>
                    <a:lnB>
                      <a:noFill/>
                    </a:lnB>
                  </a:tcPr>
                </a:tc>
                <a:tc>
                  <a:txBody>
                    <a:bodyPr/>
                    <a:lstStyle/>
                    <a:p>
                      <a:pPr algn="ctr" rtl="0" fontAlgn="t"/>
                      <a:r>
                        <a:rPr lang="bg-BG" sz="1400">
                          <a:solidFill>
                            <a:srgbClr val="252525"/>
                          </a:solidFill>
                          <a:effectLst/>
                          <a:latin typeface="calibri"/>
                        </a:rPr>
                        <a:t>✦✦✦✦✦</a:t>
                      </a:r>
                      <a:endParaRPr lang="bg-BG" sz="1400">
                        <a:effectLst/>
                      </a:endParaRPr>
                    </a:p>
                  </a:txBody>
                  <a:tcPr marL="66886" marR="66886" marT="33443" marB="33443" anchor="ctr">
                    <a:lnL>
                      <a:noFill/>
                    </a:lnL>
                    <a:lnR>
                      <a:noFill/>
                    </a:lnR>
                    <a:lnT>
                      <a:noFill/>
                    </a:lnT>
                    <a:lnB>
                      <a:noFill/>
                    </a:lnB>
                  </a:tcPr>
                </a:tc>
                <a:tc>
                  <a:txBody>
                    <a:bodyPr/>
                    <a:lstStyle/>
                    <a:p>
                      <a:pPr algn="ctr" rtl="0" fontAlgn="t"/>
                      <a:r>
                        <a:rPr lang="bg-BG" sz="1400" dirty="0">
                          <a:solidFill>
                            <a:srgbClr val="252525"/>
                          </a:solidFill>
                          <a:effectLst/>
                          <a:latin typeface="calibri"/>
                        </a:rPr>
                        <a:t>✦✦✦✦✧</a:t>
                      </a:r>
                      <a:endParaRPr lang="bg-BG" sz="1400" dirty="0">
                        <a:effectLst/>
                      </a:endParaRPr>
                    </a:p>
                  </a:txBody>
                  <a:tcPr marL="66886" marR="66886" marT="33443" marB="33443" anchor="ctr">
                    <a:lnL>
                      <a:noFill/>
                    </a:lnL>
                    <a:lnR>
                      <a:noFill/>
                    </a:lnR>
                    <a:lnT>
                      <a:noFill/>
                    </a:lnT>
                    <a:lnB>
                      <a:noFill/>
                    </a:lnB>
                  </a:tcPr>
                </a:tc>
                <a:tc>
                  <a:txBody>
                    <a:bodyPr/>
                    <a:lstStyle/>
                    <a:p>
                      <a:pPr algn="ctr" rtl="0" fontAlgn="t"/>
                      <a:r>
                        <a:rPr lang="bg-BG" sz="1400" dirty="0">
                          <a:solidFill>
                            <a:srgbClr val="252525"/>
                          </a:solidFill>
                          <a:effectLst/>
                          <a:latin typeface="calibri"/>
                        </a:rPr>
                        <a:t>✦✦✦✧✧</a:t>
                      </a:r>
                      <a:endParaRPr lang="bg-BG" sz="1400" dirty="0">
                        <a:effectLst/>
                      </a:endParaRPr>
                    </a:p>
                  </a:txBody>
                  <a:tcPr marL="66886" marR="66886" marT="33443" marB="33443" anchor="ctr">
                    <a:lnL>
                      <a:noFill/>
                    </a:lnL>
                    <a:lnR>
                      <a:noFill/>
                    </a:lnR>
                    <a:lnT>
                      <a:noFill/>
                    </a:lnT>
                    <a:lnB>
                      <a:noFill/>
                    </a:lnB>
                  </a:tcPr>
                </a:tc>
                <a:tc>
                  <a:txBody>
                    <a:bodyPr/>
                    <a:lstStyle/>
                    <a:p>
                      <a:pPr algn="ctr" rtl="0" fontAlgn="t"/>
                      <a:r>
                        <a:rPr lang="en-US" sz="1400" dirty="0">
                          <a:solidFill>
                            <a:srgbClr val="252525"/>
                          </a:solidFill>
                          <a:effectLst/>
                          <a:latin typeface="calibri"/>
                        </a:rPr>
                        <a:t>0.1mm</a:t>
                      </a:r>
                      <a:endParaRPr lang="en-US" sz="1400" dirty="0">
                        <a:effectLst/>
                      </a:endParaRPr>
                    </a:p>
                  </a:txBody>
                  <a:tcPr marL="66886" marR="66886" marT="33443" marB="33443" anchor="ctr">
                    <a:lnL>
                      <a:noFill/>
                    </a:lnL>
                    <a:lnR>
                      <a:noFill/>
                    </a:lnR>
                    <a:lnT>
                      <a:noFill/>
                    </a:lnT>
                    <a:lnB>
                      <a:noFill/>
                    </a:lnB>
                  </a:tcPr>
                </a:tc>
                <a:tc>
                  <a:txBody>
                    <a:bodyPr/>
                    <a:lstStyle/>
                    <a:p>
                      <a:pPr algn="ctr" rtl="0" fontAlgn="t"/>
                      <a:r>
                        <a:rPr lang="en-US" sz="1400" dirty="0">
                          <a:solidFill>
                            <a:srgbClr val="252525"/>
                          </a:solidFill>
                          <a:effectLst/>
                          <a:latin typeface="calibri"/>
                        </a:rPr>
                        <a:t>80-90C</a:t>
                      </a:r>
                      <a:endParaRPr lang="en-US" sz="1400" dirty="0">
                        <a:effectLst/>
                      </a:endParaRPr>
                    </a:p>
                  </a:txBody>
                  <a:tcPr marL="66886" marR="66886" marT="33443" marB="33443" anchor="ctr">
                    <a:lnL>
                      <a:noFill/>
                    </a:lnL>
                    <a:lnR>
                      <a:noFill/>
                    </a:lnR>
                    <a:lnT>
                      <a:noFill/>
                    </a:lnT>
                    <a:lnB>
                      <a:noFill/>
                    </a:lnB>
                  </a:tcPr>
                </a:tc>
              </a:tr>
              <a:tr h="612353">
                <a:tc>
                  <a:txBody>
                    <a:bodyPr/>
                    <a:lstStyle/>
                    <a:p>
                      <a:pPr algn="ctr" rtl="0" fontAlgn="t"/>
                      <a:r>
                        <a:rPr lang="en-US" sz="1400" b="1" dirty="0">
                          <a:solidFill>
                            <a:srgbClr val="252525"/>
                          </a:solidFill>
                          <a:effectLst/>
                          <a:latin typeface="calibri"/>
                        </a:rPr>
                        <a:t>HIPS</a:t>
                      </a:r>
                      <a:endParaRPr lang="en-US" sz="1400" dirty="0">
                        <a:effectLst/>
                      </a:endParaRPr>
                    </a:p>
                  </a:txBody>
                  <a:tcPr marL="66886" marR="66886" marT="33443" marB="33443" anchor="ctr">
                    <a:lnL>
                      <a:noFill/>
                    </a:lnL>
                    <a:lnR>
                      <a:noFill/>
                    </a:lnR>
                    <a:lnT>
                      <a:noFill/>
                    </a:lnT>
                    <a:lnB>
                      <a:noFill/>
                    </a:lnB>
                  </a:tcPr>
                </a:tc>
                <a:tc>
                  <a:txBody>
                    <a:bodyPr/>
                    <a:lstStyle/>
                    <a:p>
                      <a:pPr algn="ctr" rtl="0" fontAlgn="t"/>
                      <a:r>
                        <a:rPr lang="bg-BG" sz="1400">
                          <a:solidFill>
                            <a:srgbClr val="252525"/>
                          </a:solidFill>
                          <a:effectLst/>
                          <a:latin typeface="calibri"/>
                        </a:rPr>
                        <a:t>✦✦✦✦✧</a:t>
                      </a:r>
                      <a:endParaRPr lang="bg-BG" sz="1400">
                        <a:effectLst/>
                      </a:endParaRPr>
                    </a:p>
                  </a:txBody>
                  <a:tcPr marL="66886" marR="66886" marT="33443" marB="33443" anchor="ctr">
                    <a:lnL>
                      <a:noFill/>
                    </a:lnL>
                    <a:lnR>
                      <a:noFill/>
                    </a:lnR>
                    <a:lnT>
                      <a:noFill/>
                    </a:lnT>
                    <a:lnB>
                      <a:noFill/>
                    </a:lnB>
                  </a:tcPr>
                </a:tc>
                <a:tc>
                  <a:txBody>
                    <a:bodyPr/>
                    <a:lstStyle/>
                    <a:p>
                      <a:pPr algn="ctr" rtl="0" fontAlgn="t"/>
                      <a:r>
                        <a:rPr lang="bg-BG" sz="1400">
                          <a:solidFill>
                            <a:srgbClr val="252525"/>
                          </a:solidFill>
                          <a:effectLst/>
                          <a:latin typeface="calibri"/>
                        </a:rPr>
                        <a:t>✦✦✧✧✧</a:t>
                      </a:r>
                      <a:endParaRPr lang="bg-BG" sz="1400">
                        <a:effectLst/>
                      </a:endParaRPr>
                    </a:p>
                  </a:txBody>
                  <a:tcPr marL="66886" marR="66886" marT="33443" marB="33443" anchor="ctr">
                    <a:lnL>
                      <a:noFill/>
                    </a:lnL>
                    <a:lnR>
                      <a:noFill/>
                    </a:lnR>
                    <a:lnT>
                      <a:noFill/>
                    </a:lnT>
                    <a:lnB>
                      <a:noFill/>
                    </a:lnB>
                  </a:tcPr>
                </a:tc>
                <a:tc>
                  <a:txBody>
                    <a:bodyPr/>
                    <a:lstStyle/>
                    <a:p>
                      <a:pPr algn="ctr" rtl="0" fontAlgn="t"/>
                      <a:r>
                        <a:rPr lang="bg-BG" sz="1400" dirty="0">
                          <a:solidFill>
                            <a:srgbClr val="252525"/>
                          </a:solidFill>
                          <a:effectLst/>
                          <a:latin typeface="calibri"/>
                        </a:rPr>
                        <a:t>✦✦✦✧✧</a:t>
                      </a:r>
                      <a:endParaRPr lang="bg-BG" sz="1400" dirty="0">
                        <a:effectLst/>
                      </a:endParaRPr>
                    </a:p>
                  </a:txBody>
                  <a:tcPr marL="66886" marR="66886" marT="33443" marB="33443" anchor="ctr">
                    <a:lnL>
                      <a:noFill/>
                    </a:lnL>
                    <a:lnR>
                      <a:noFill/>
                    </a:lnR>
                    <a:lnT>
                      <a:noFill/>
                    </a:lnT>
                    <a:lnB>
                      <a:noFill/>
                    </a:lnB>
                  </a:tcPr>
                </a:tc>
                <a:tc>
                  <a:txBody>
                    <a:bodyPr/>
                    <a:lstStyle/>
                    <a:p>
                      <a:pPr algn="ctr" rtl="0" fontAlgn="t"/>
                      <a:r>
                        <a:rPr lang="en-US" sz="1400" dirty="0">
                          <a:solidFill>
                            <a:srgbClr val="252525"/>
                          </a:solidFill>
                          <a:effectLst/>
                          <a:latin typeface="calibri"/>
                        </a:rPr>
                        <a:t>0.15mm</a:t>
                      </a:r>
                      <a:endParaRPr lang="en-US" sz="1400" dirty="0">
                        <a:effectLst/>
                      </a:endParaRPr>
                    </a:p>
                  </a:txBody>
                  <a:tcPr marL="66886" marR="66886" marT="33443" marB="33443" anchor="ctr">
                    <a:lnL>
                      <a:noFill/>
                    </a:lnL>
                    <a:lnR>
                      <a:noFill/>
                    </a:lnR>
                    <a:lnT>
                      <a:noFill/>
                    </a:lnT>
                    <a:lnB>
                      <a:noFill/>
                    </a:lnB>
                  </a:tcPr>
                </a:tc>
                <a:tc>
                  <a:txBody>
                    <a:bodyPr/>
                    <a:lstStyle/>
                    <a:p>
                      <a:pPr algn="ctr" rtl="0" fontAlgn="t"/>
                      <a:r>
                        <a:rPr lang="en-US" sz="1400" dirty="0">
                          <a:solidFill>
                            <a:srgbClr val="252525"/>
                          </a:solidFill>
                          <a:effectLst/>
                          <a:latin typeface="calibri"/>
                        </a:rPr>
                        <a:t>95-100C</a:t>
                      </a:r>
                      <a:endParaRPr lang="en-US" sz="1400" dirty="0">
                        <a:effectLst/>
                      </a:endParaRPr>
                    </a:p>
                  </a:txBody>
                  <a:tcPr marL="66886" marR="66886" marT="33443" marB="33443" anchor="ctr">
                    <a:lnL>
                      <a:noFill/>
                    </a:lnL>
                    <a:lnR>
                      <a:noFill/>
                    </a:lnR>
                    <a:lnT>
                      <a:noFill/>
                    </a:lnT>
                    <a:lnB>
                      <a:noFill/>
                    </a:lnB>
                  </a:tcPr>
                </a:tc>
              </a:tr>
              <a:tr h="554133">
                <a:tc>
                  <a:txBody>
                    <a:bodyPr/>
                    <a:lstStyle/>
                    <a:p>
                      <a:pPr algn="ctr" rtl="0" fontAlgn="t"/>
                      <a:r>
                        <a:rPr lang="en-US" sz="1400" b="1" dirty="0">
                          <a:solidFill>
                            <a:srgbClr val="252525"/>
                          </a:solidFill>
                          <a:effectLst/>
                          <a:latin typeface="calibri"/>
                        </a:rPr>
                        <a:t>Flexible Polyester</a:t>
                      </a:r>
                      <a:endParaRPr lang="en-US" sz="1400" dirty="0">
                        <a:effectLst/>
                      </a:endParaRPr>
                    </a:p>
                  </a:txBody>
                  <a:tcPr marL="66886" marR="66886" marT="33443" marB="33443" anchor="ctr">
                    <a:lnL>
                      <a:noFill/>
                    </a:lnL>
                    <a:lnR>
                      <a:noFill/>
                    </a:lnR>
                    <a:lnT>
                      <a:noFill/>
                    </a:lnT>
                    <a:lnB w="12700" cap="flat" cmpd="sng" algn="ctr">
                      <a:solidFill>
                        <a:schemeClr val="tx1"/>
                      </a:solidFill>
                      <a:prstDash val="solid"/>
                      <a:round/>
                      <a:headEnd type="none" w="med" len="med"/>
                      <a:tailEnd type="none" w="med" len="med"/>
                    </a:lnB>
                  </a:tcPr>
                </a:tc>
                <a:tc>
                  <a:txBody>
                    <a:bodyPr/>
                    <a:lstStyle/>
                    <a:p>
                      <a:pPr algn="ctr" rtl="0" fontAlgn="t"/>
                      <a:r>
                        <a:rPr lang="bg-BG" sz="1400" dirty="0">
                          <a:solidFill>
                            <a:srgbClr val="252525"/>
                          </a:solidFill>
                          <a:effectLst/>
                          <a:latin typeface="calibri"/>
                        </a:rPr>
                        <a:t>✦✧✧✧✧</a:t>
                      </a:r>
                      <a:endParaRPr lang="bg-BG" sz="1400" dirty="0">
                        <a:effectLst/>
                      </a:endParaRPr>
                    </a:p>
                  </a:txBody>
                  <a:tcPr marL="66886" marR="66886" marT="33443" marB="33443" anchor="ctr">
                    <a:lnL>
                      <a:noFill/>
                    </a:lnL>
                    <a:lnR>
                      <a:noFill/>
                    </a:lnR>
                    <a:lnT>
                      <a:noFill/>
                    </a:lnT>
                    <a:lnB w="12700" cap="flat" cmpd="sng" algn="ctr">
                      <a:solidFill>
                        <a:schemeClr val="tx1"/>
                      </a:solidFill>
                      <a:prstDash val="solid"/>
                      <a:round/>
                      <a:headEnd type="none" w="med" len="med"/>
                      <a:tailEnd type="none" w="med" len="med"/>
                    </a:lnB>
                  </a:tcPr>
                </a:tc>
                <a:tc>
                  <a:txBody>
                    <a:bodyPr/>
                    <a:lstStyle/>
                    <a:p>
                      <a:pPr algn="ctr" rtl="0" fontAlgn="t"/>
                      <a:r>
                        <a:rPr lang="bg-BG" sz="1400" dirty="0">
                          <a:solidFill>
                            <a:srgbClr val="252525"/>
                          </a:solidFill>
                          <a:effectLst/>
                          <a:latin typeface="calibri"/>
                        </a:rPr>
                        <a:t>✦✦✦✦✦</a:t>
                      </a:r>
                      <a:endParaRPr lang="bg-BG" sz="1400" dirty="0">
                        <a:effectLst/>
                      </a:endParaRPr>
                    </a:p>
                  </a:txBody>
                  <a:tcPr marL="66886" marR="66886" marT="33443" marB="33443" anchor="ctr">
                    <a:lnL>
                      <a:noFill/>
                    </a:lnL>
                    <a:lnR>
                      <a:noFill/>
                    </a:lnR>
                    <a:lnT>
                      <a:noFill/>
                    </a:lnT>
                    <a:lnB w="12700" cap="flat" cmpd="sng" algn="ctr">
                      <a:solidFill>
                        <a:schemeClr val="tx1"/>
                      </a:solidFill>
                      <a:prstDash val="solid"/>
                      <a:round/>
                      <a:headEnd type="none" w="med" len="med"/>
                      <a:tailEnd type="none" w="med" len="med"/>
                    </a:lnB>
                  </a:tcPr>
                </a:tc>
                <a:tc>
                  <a:txBody>
                    <a:bodyPr/>
                    <a:lstStyle/>
                    <a:p>
                      <a:pPr algn="ctr" rtl="0" fontAlgn="t"/>
                      <a:r>
                        <a:rPr lang="bg-BG" sz="1400" dirty="0">
                          <a:solidFill>
                            <a:srgbClr val="252525"/>
                          </a:solidFill>
                          <a:effectLst/>
                          <a:latin typeface="calibri"/>
                        </a:rPr>
                        <a:t>✦✦✦✧✧</a:t>
                      </a:r>
                      <a:endParaRPr lang="bg-BG" sz="1400" dirty="0">
                        <a:effectLst/>
                      </a:endParaRPr>
                    </a:p>
                  </a:txBody>
                  <a:tcPr marL="66886" marR="66886" marT="33443" marB="33443" anchor="ctr">
                    <a:lnL>
                      <a:noFill/>
                    </a:lnL>
                    <a:lnR>
                      <a:noFill/>
                    </a:lnR>
                    <a:lnT>
                      <a:noFill/>
                    </a:lnT>
                    <a:lnB w="12700" cap="flat" cmpd="sng" algn="ctr">
                      <a:solidFill>
                        <a:schemeClr val="tx1"/>
                      </a:solidFill>
                      <a:prstDash val="solid"/>
                      <a:round/>
                      <a:headEnd type="none" w="med" len="med"/>
                      <a:tailEnd type="none" w="med" len="med"/>
                    </a:lnB>
                  </a:tcPr>
                </a:tc>
                <a:tc>
                  <a:txBody>
                    <a:bodyPr/>
                    <a:lstStyle/>
                    <a:p>
                      <a:pPr algn="ctr" rtl="0" fontAlgn="t"/>
                      <a:r>
                        <a:rPr lang="en-US" sz="1400" dirty="0">
                          <a:solidFill>
                            <a:srgbClr val="252525"/>
                          </a:solidFill>
                          <a:effectLst/>
                          <a:latin typeface="calibri"/>
                        </a:rPr>
                        <a:t>0.05mm</a:t>
                      </a:r>
                      <a:endParaRPr lang="en-US" sz="1400" dirty="0">
                        <a:effectLst/>
                      </a:endParaRPr>
                    </a:p>
                  </a:txBody>
                  <a:tcPr marL="66886" marR="66886" marT="33443" marB="33443" anchor="ctr">
                    <a:lnL>
                      <a:noFill/>
                    </a:lnL>
                    <a:lnR>
                      <a:noFill/>
                    </a:lnR>
                    <a:lnT>
                      <a:noFill/>
                    </a:lnT>
                    <a:lnB w="12700" cap="flat" cmpd="sng" algn="ctr">
                      <a:solidFill>
                        <a:schemeClr val="tx1"/>
                      </a:solidFill>
                      <a:prstDash val="solid"/>
                      <a:round/>
                      <a:headEnd type="none" w="med" len="med"/>
                      <a:tailEnd type="none" w="med" len="med"/>
                    </a:lnB>
                  </a:tcPr>
                </a:tc>
                <a:tc>
                  <a:txBody>
                    <a:bodyPr/>
                    <a:lstStyle/>
                    <a:p>
                      <a:pPr algn="ctr" rtl="0" fontAlgn="t"/>
                      <a:r>
                        <a:rPr lang="en-US" sz="1400" dirty="0">
                          <a:solidFill>
                            <a:srgbClr val="252525"/>
                          </a:solidFill>
                          <a:effectLst/>
                          <a:latin typeface="calibri"/>
                        </a:rPr>
                        <a:t>60-70C</a:t>
                      </a:r>
                      <a:endParaRPr lang="en-US" sz="1400" dirty="0">
                        <a:effectLst/>
                      </a:endParaRPr>
                    </a:p>
                  </a:txBody>
                  <a:tcPr marL="66886" marR="66886" marT="33443" marB="33443" anchor="ctr">
                    <a:lnL>
                      <a:noFill/>
                    </a:lnL>
                    <a:lnR>
                      <a:noFill/>
                    </a:lnR>
                    <a:lnT>
                      <a:noFill/>
                    </a:lnT>
                    <a:lnB w="12700" cap="flat" cmpd="sng" algn="ctr">
                      <a:solidFill>
                        <a:schemeClr val="tx1"/>
                      </a:solidFill>
                      <a:prstDash val="solid"/>
                      <a:round/>
                      <a:headEnd type="none" w="med" len="med"/>
                      <a:tailEnd type="none" w="med" len="med"/>
                    </a:lnB>
                  </a:tcPr>
                </a:tc>
              </a:tr>
            </a:tbl>
          </a:graphicData>
        </a:graphic>
      </p:graphicFrame>
      <p:sp>
        <p:nvSpPr>
          <p:cNvPr id="5" name="Rectangle 4"/>
          <p:cNvSpPr/>
          <p:nvPr/>
        </p:nvSpPr>
        <p:spPr>
          <a:xfrm>
            <a:off x="467544" y="5470994"/>
            <a:ext cx="3240360" cy="1077218"/>
          </a:xfrm>
          <a:prstGeom prst="rect">
            <a:avLst/>
          </a:prstGeom>
        </p:spPr>
        <p:txBody>
          <a:bodyPr wrap="square">
            <a:spAutoFit/>
          </a:bodyPr>
          <a:lstStyle/>
          <a:p>
            <a:r>
              <a:rPr lang="bg-BG" dirty="0" smtClean="0">
                <a:solidFill>
                  <a:srgbClr val="C00000"/>
                </a:solidFill>
                <a:latin typeface="Roboto"/>
                <a:ea typeface="Roboto"/>
                <a:cs typeface="Roboto"/>
                <a:sym typeface="Roboto"/>
              </a:rPr>
              <a:t>„Специални  Материали“:</a:t>
            </a:r>
            <a:endParaRPr lang="en-US" dirty="0">
              <a:solidFill>
                <a:srgbClr val="C00000"/>
              </a:solidFill>
              <a:latin typeface="Roboto"/>
              <a:ea typeface="Roboto"/>
              <a:cs typeface="Roboto"/>
              <a:sym typeface="Roboto"/>
            </a:endParaRPr>
          </a:p>
          <a:p>
            <a:endParaRPr lang="bg-BG" sz="800" dirty="0" smtClean="0">
              <a:solidFill>
                <a:srgbClr val="C00000"/>
              </a:solidFill>
              <a:latin typeface="Roboto"/>
              <a:ea typeface="Roboto"/>
              <a:cs typeface="Roboto"/>
              <a:sym typeface="Roboto"/>
            </a:endParaRPr>
          </a:p>
          <a:p>
            <a:pPr marL="285750" indent="-285750">
              <a:buFont typeface="Wingdings" panose="05000000000000000000" pitchFamily="2" charset="2"/>
              <a:buChar char="v"/>
            </a:pPr>
            <a:r>
              <a:rPr lang="en-US" b="1" dirty="0">
                <a:solidFill>
                  <a:srgbClr val="252525"/>
                </a:solidFill>
                <a:latin typeface="calibri"/>
                <a:ea typeface="+mn-ea"/>
                <a:cs typeface="+mn-cs"/>
                <a:sym typeface="Roboto"/>
              </a:rPr>
              <a:t>PVA</a:t>
            </a:r>
          </a:p>
          <a:p>
            <a:pPr marL="285750" indent="-285750">
              <a:buFont typeface="Wingdings" panose="05000000000000000000" pitchFamily="2" charset="2"/>
              <a:buChar char="v"/>
            </a:pPr>
            <a:r>
              <a:rPr lang="en-US" b="1" dirty="0">
                <a:solidFill>
                  <a:srgbClr val="252525"/>
                </a:solidFill>
                <a:latin typeface="calibri"/>
                <a:ea typeface="+mn-ea"/>
                <a:cs typeface="+mn-cs"/>
                <a:sym typeface="Roboto"/>
              </a:rPr>
              <a:t>Glow-in-the-dark</a:t>
            </a:r>
          </a:p>
          <a:p>
            <a:pPr marL="285750" indent="-285750">
              <a:buFont typeface="Wingdings" panose="05000000000000000000" pitchFamily="2" charset="2"/>
              <a:buChar char="v"/>
            </a:pPr>
            <a:r>
              <a:rPr lang="en-US" b="1" dirty="0">
                <a:solidFill>
                  <a:srgbClr val="252525"/>
                </a:solidFill>
                <a:latin typeface="calibri"/>
                <a:ea typeface="+mn-ea"/>
                <a:cs typeface="+mn-cs"/>
                <a:sym typeface="Roboto"/>
              </a:rPr>
              <a:t>Wood</a:t>
            </a:r>
            <a:endParaRPr lang="bg-BG" b="1" dirty="0">
              <a:solidFill>
                <a:srgbClr val="252525"/>
              </a:solidFill>
              <a:latin typeface="calibri"/>
              <a:ea typeface="+mn-ea"/>
              <a:cs typeface="+mn-cs"/>
            </a:endParaRPr>
          </a:p>
        </p:txBody>
      </p:sp>
    </p:spTree>
    <p:extLst>
      <p:ext uri="{BB962C8B-B14F-4D97-AF65-F5344CB8AC3E}">
        <p14:creationId xmlns:p14="http://schemas.microsoft.com/office/powerpoint/2010/main" val="3451579478"/>
      </p:ext>
    </p:extLst>
  </p:cSld>
  <p:clrMapOvr>
    <a:masterClrMapping/>
  </p:clrMapOvr>
  <p:transition spd="slow">
    <p:cu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D8D8D8"/>
        </a:solidFill>
        <a:effectLst/>
      </p:bgPr>
    </p:bg>
    <p:spTree>
      <p:nvGrpSpPr>
        <p:cNvPr id="1" name="Shape 104"/>
        <p:cNvGrpSpPr/>
        <p:nvPr/>
      </p:nvGrpSpPr>
      <p:grpSpPr>
        <a:xfrm>
          <a:off x="0" y="0"/>
          <a:ext cx="0" cy="0"/>
          <a:chOff x="0" y="0"/>
          <a:chExt cx="0" cy="0"/>
        </a:xfrm>
      </p:grpSpPr>
      <p:sp>
        <p:nvSpPr>
          <p:cNvPr id="105" name="Shape 105"/>
          <p:cNvSpPr/>
          <p:nvPr/>
        </p:nvSpPr>
        <p:spPr>
          <a:xfrm>
            <a:off x="5649" y="0"/>
            <a:ext cx="9144000" cy="1200150"/>
          </a:xfrm>
          <a:prstGeom prst="rect">
            <a:avLst/>
          </a:prstGeom>
          <a:blipFill rotWithShape="1">
            <a:blip r:embed="rId3"/>
            <a:stretch>
              <a:fillRect/>
            </a:stretch>
          </a:blipFill>
          <a:ln>
            <a:noFill/>
          </a:ln>
        </p:spPr>
        <p:txBody>
          <a:bodyPr lIns="91425" tIns="91425" rIns="91425" bIns="91425" anchor="ctr" anchorCtr="0">
            <a:noAutofit/>
          </a:bodyPr>
          <a:lstStyle/>
          <a:p>
            <a:pPr>
              <a:spcBef>
                <a:spcPts val="0"/>
              </a:spcBef>
              <a:buNone/>
            </a:pPr>
            <a:endParaRPr dirty="0"/>
          </a:p>
        </p:txBody>
      </p:sp>
      <p:sp>
        <p:nvSpPr>
          <p:cNvPr id="106" name="Shape 106"/>
          <p:cNvSpPr txBox="1"/>
          <p:nvPr/>
        </p:nvSpPr>
        <p:spPr>
          <a:xfrm>
            <a:off x="395534" y="1412774"/>
            <a:ext cx="8352928" cy="523219"/>
          </a:xfrm>
          <a:prstGeom prst="rect">
            <a:avLst/>
          </a:prstGeom>
          <a:noFill/>
          <a:ln>
            <a:noFill/>
          </a:ln>
        </p:spPr>
        <p:txBody>
          <a:bodyPr lIns="91425" tIns="45700" rIns="91425" bIns="45700" anchor="t" anchorCtr="0">
            <a:noAutofit/>
          </a:bodyPr>
          <a:lstStyle/>
          <a:p>
            <a:pPr lvl="0">
              <a:buClr>
                <a:srgbClr val="3F3F3F"/>
              </a:buClr>
              <a:buSzPct val="25000"/>
            </a:pPr>
            <a:r>
              <a:rPr lang="bg-BG" sz="2800" dirty="0" smtClean="0">
                <a:solidFill>
                  <a:srgbClr val="3F3F3F"/>
                </a:solidFill>
                <a:latin typeface="Roboto"/>
                <a:ea typeface="Roboto"/>
                <a:cs typeface="Roboto"/>
                <a:sym typeface="Roboto"/>
              </a:rPr>
              <a:t>Селективно Лазарно/топлинно Синтероване</a:t>
            </a:r>
            <a:endParaRPr lang="bg-BG" sz="2800" b="0" i="0" u="none" strike="noStrike" cap="none" baseline="0" dirty="0">
              <a:solidFill>
                <a:srgbClr val="3F3F3F"/>
              </a:solidFill>
              <a:latin typeface="Roboto"/>
              <a:ea typeface="Roboto"/>
              <a:cs typeface="Roboto"/>
              <a:sym typeface="Roboto"/>
              <a:rtl val="0"/>
            </a:endParaRPr>
          </a:p>
        </p:txBody>
      </p:sp>
      <p:cxnSp>
        <p:nvCxnSpPr>
          <p:cNvPr id="107" name="Shape 107"/>
          <p:cNvCxnSpPr/>
          <p:nvPr/>
        </p:nvCxnSpPr>
        <p:spPr>
          <a:xfrm>
            <a:off x="251518" y="1935996"/>
            <a:ext cx="8640960" cy="0"/>
          </a:xfrm>
          <a:prstGeom prst="straightConnector1">
            <a:avLst/>
          </a:prstGeom>
          <a:noFill/>
          <a:ln w="9525" cap="flat">
            <a:solidFill>
              <a:srgbClr val="BFBFBF"/>
            </a:solidFill>
            <a:prstDash val="solid"/>
            <a:round/>
            <a:headEnd type="none" w="med" len="med"/>
            <a:tailEnd type="none" w="med" len="med"/>
          </a:ln>
        </p:spPr>
      </p:cxnSp>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78071" y="2060848"/>
            <a:ext cx="6762991" cy="4608512"/>
          </a:xfrm>
          <a:prstGeom prst="rect">
            <a:avLst/>
          </a:prstGeom>
        </p:spPr>
      </p:pic>
    </p:spTree>
    <p:extLst>
      <p:ext uri="{BB962C8B-B14F-4D97-AF65-F5344CB8AC3E}">
        <p14:creationId xmlns:p14="http://schemas.microsoft.com/office/powerpoint/2010/main" val="2485264388"/>
      </p:ext>
    </p:extLst>
  </p:cSld>
  <p:clrMapOvr>
    <a:masterClrMapping/>
  </p:clrMapOvr>
  <p:transition spd="slow">
    <p:cut/>
  </p:transition>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D8D8D8"/>
        </a:solidFill>
        <a:effectLst/>
      </p:bgPr>
    </p:bg>
    <p:spTree>
      <p:nvGrpSpPr>
        <p:cNvPr id="1" name="Shape 104"/>
        <p:cNvGrpSpPr/>
        <p:nvPr/>
      </p:nvGrpSpPr>
      <p:grpSpPr>
        <a:xfrm>
          <a:off x="0" y="0"/>
          <a:ext cx="0" cy="0"/>
          <a:chOff x="0" y="0"/>
          <a:chExt cx="0" cy="0"/>
        </a:xfrm>
      </p:grpSpPr>
      <p:sp>
        <p:nvSpPr>
          <p:cNvPr id="105" name="Shape 105"/>
          <p:cNvSpPr/>
          <p:nvPr/>
        </p:nvSpPr>
        <p:spPr>
          <a:xfrm>
            <a:off x="5649" y="0"/>
            <a:ext cx="9144000" cy="1200150"/>
          </a:xfrm>
          <a:prstGeom prst="rect">
            <a:avLst/>
          </a:prstGeom>
          <a:blipFill rotWithShape="1">
            <a:blip r:embed="rId3"/>
            <a:stretch>
              <a:fillRect/>
            </a:stretch>
          </a:blipFill>
          <a:ln>
            <a:noFill/>
          </a:ln>
        </p:spPr>
        <p:txBody>
          <a:bodyPr lIns="91425" tIns="91425" rIns="91425" bIns="91425" anchor="ctr" anchorCtr="0">
            <a:noAutofit/>
          </a:bodyPr>
          <a:lstStyle/>
          <a:p>
            <a:pPr>
              <a:spcBef>
                <a:spcPts val="0"/>
              </a:spcBef>
              <a:buNone/>
            </a:pPr>
            <a:endParaRPr dirty="0"/>
          </a:p>
        </p:txBody>
      </p:sp>
      <p:sp>
        <p:nvSpPr>
          <p:cNvPr id="106" name="Shape 106"/>
          <p:cNvSpPr txBox="1"/>
          <p:nvPr/>
        </p:nvSpPr>
        <p:spPr>
          <a:xfrm>
            <a:off x="395534" y="1412774"/>
            <a:ext cx="8352928" cy="523219"/>
          </a:xfrm>
          <a:prstGeom prst="rect">
            <a:avLst/>
          </a:prstGeom>
          <a:noFill/>
          <a:ln>
            <a:noFill/>
          </a:ln>
        </p:spPr>
        <p:txBody>
          <a:bodyPr lIns="91425" tIns="45700" rIns="91425" bIns="45700" anchor="t" anchorCtr="0">
            <a:noAutofit/>
          </a:bodyPr>
          <a:lstStyle/>
          <a:p>
            <a:pPr lvl="0">
              <a:buClr>
                <a:srgbClr val="3F3F3F"/>
              </a:buClr>
              <a:buSzPct val="25000"/>
            </a:pPr>
            <a:r>
              <a:rPr lang="bg-BG" sz="2800" dirty="0" smtClean="0">
                <a:solidFill>
                  <a:srgbClr val="3F3F3F"/>
                </a:solidFill>
                <a:latin typeface="Roboto"/>
                <a:ea typeface="Roboto"/>
                <a:cs typeface="Roboto"/>
                <a:sym typeface="Roboto"/>
              </a:rPr>
              <a:t>Стереолитография (</a:t>
            </a:r>
            <a:r>
              <a:rPr lang="en-US" sz="2800" dirty="0" smtClean="0">
                <a:solidFill>
                  <a:srgbClr val="3F3F3F"/>
                </a:solidFill>
                <a:latin typeface="Roboto"/>
                <a:ea typeface="Roboto"/>
                <a:cs typeface="Roboto"/>
                <a:sym typeface="Roboto"/>
              </a:rPr>
              <a:t>SLA)</a:t>
            </a:r>
            <a:endParaRPr lang="bg-BG" sz="2800" b="0" i="0" u="none" strike="noStrike" cap="none" baseline="0" dirty="0">
              <a:solidFill>
                <a:srgbClr val="3F3F3F"/>
              </a:solidFill>
              <a:latin typeface="Roboto"/>
              <a:ea typeface="Roboto"/>
              <a:cs typeface="Roboto"/>
              <a:sym typeface="Roboto"/>
              <a:rtl val="0"/>
            </a:endParaRPr>
          </a:p>
        </p:txBody>
      </p:sp>
      <p:cxnSp>
        <p:nvCxnSpPr>
          <p:cNvPr id="107" name="Shape 107"/>
          <p:cNvCxnSpPr/>
          <p:nvPr/>
        </p:nvCxnSpPr>
        <p:spPr>
          <a:xfrm>
            <a:off x="251518" y="1935996"/>
            <a:ext cx="8640960" cy="0"/>
          </a:xfrm>
          <a:prstGeom prst="straightConnector1">
            <a:avLst/>
          </a:prstGeom>
          <a:noFill/>
          <a:ln w="9525" cap="flat">
            <a:solidFill>
              <a:srgbClr val="BFBFBF"/>
            </a:solidFill>
            <a:prstDash val="solid"/>
            <a:round/>
            <a:headEnd type="none" w="med" len="med"/>
            <a:tailEnd type="none" w="med" len="med"/>
          </a:ln>
        </p:spPr>
      </p:cxnSp>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5092" y="2132856"/>
            <a:ext cx="8933812" cy="3240360"/>
          </a:xfrm>
          <a:prstGeom prst="rect">
            <a:avLst/>
          </a:prstGeom>
        </p:spPr>
      </p:pic>
    </p:spTree>
    <p:extLst>
      <p:ext uri="{BB962C8B-B14F-4D97-AF65-F5344CB8AC3E}">
        <p14:creationId xmlns:p14="http://schemas.microsoft.com/office/powerpoint/2010/main" val="2699989598"/>
      </p:ext>
    </p:extLst>
  </p:cSld>
  <p:clrMapOvr>
    <a:masterClrMapping/>
  </p:clrMapOvr>
  <p:transition spd="slow">
    <p:cut/>
  </p:transition>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808</TotalTime>
  <Words>519</Words>
  <Application>Microsoft Office PowerPoint</Application>
  <PresentationFormat>On-screen Show (4:3)</PresentationFormat>
  <Paragraphs>186</Paragraphs>
  <Slides>21</Slides>
  <Notes>21</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nasko</dc:creator>
  <cp:lastModifiedBy>nasko</cp:lastModifiedBy>
  <cp:revision>27</cp:revision>
  <dcterms:modified xsi:type="dcterms:W3CDTF">2014-10-31T06:30:15Z</dcterms:modified>
</cp:coreProperties>
</file>